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7560000" cy="10692000"/>
  <p:embeddedFontLst>
    <p:embeddedFont>
      <p:font typeface="IBM Plex Sans"/>
      <p:regular r:id="rId30"/>
      <p:bold r:id="rId31"/>
      <p:italic r:id="rId32"/>
      <p:boldItalic r:id="rId33"/>
    </p:embeddedFont>
    <p:embeddedFont>
      <p:font typeface="IBM Plex Sans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46">
          <p15:clr>
            <a:srgbClr val="A4A3A4"/>
          </p15:clr>
        </p15:guide>
        <p15:guide id="2" pos="5514">
          <p15:clr>
            <a:srgbClr val="A4A3A4"/>
          </p15:clr>
        </p15:guide>
        <p15:guide id="3" orient="horz" pos="144">
          <p15:clr>
            <a:srgbClr val="A4A3A4"/>
          </p15:clr>
        </p15:guide>
        <p15:guide id="4" orient="horz" pos="3109">
          <p15:clr>
            <a:srgbClr val="A4A3A4"/>
          </p15:clr>
        </p15:guide>
        <p15:guide id="5" pos="3676">
          <p15:clr>
            <a:srgbClr val="A4A3A4"/>
          </p15:clr>
        </p15:guide>
        <p15:guide id="6" pos="3676">
          <p15:clr>
            <a:srgbClr val="A4A3A4"/>
          </p15:clr>
        </p15:guide>
        <p15:guide id="7" pos="2032">
          <p15:clr>
            <a:srgbClr val="A4A3A4"/>
          </p15:clr>
        </p15:guide>
        <p15:guide id="8" pos="424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EF9CC53-FCDD-4956-8834-3DE4565790E5}">
  <a:tblStyle styleId="{2EF9CC53-FCDD-4956-8834-3DE4565790E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46"/>
        <p:guide pos="5514"/>
        <p:guide pos="144" orient="horz"/>
        <p:guide pos="3109" orient="horz"/>
        <p:guide pos="3676"/>
        <p:guide pos="3676"/>
        <p:guide pos="2032"/>
        <p:guide pos="424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IBMPlexSans-bold.fntdata"/><Relationship Id="rId30" Type="http://schemas.openxmlformats.org/officeDocument/2006/relationships/font" Target="fonts/IBMPlexSans-regular.fntdata"/><Relationship Id="rId11" Type="http://schemas.openxmlformats.org/officeDocument/2006/relationships/slide" Target="slides/slide4.xml"/><Relationship Id="rId33" Type="http://schemas.openxmlformats.org/officeDocument/2006/relationships/font" Target="fonts/IBMPlexSans-boldItalic.fntdata"/><Relationship Id="rId10" Type="http://schemas.openxmlformats.org/officeDocument/2006/relationships/slide" Target="slides/slide3.xml"/><Relationship Id="rId32" Type="http://schemas.openxmlformats.org/officeDocument/2006/relationships/font" Target="fonts/IBMPlexSans-italic.fntdata"/><Relationship Id="rId13" Type="http://schemas.openxmlformats.org/officeDocument/2006/relationships/slide" Target="slides/slide6.xml"/><Relationship Id="rId35" Type="http://schemas.openxmlformats.org/officeDocument/2006/relationships/font" Target="fonts/IBMPlexSansLight-bold.fntdata"/><Relationship Id="rId12" Type="http://schemas.openxmlformats.org/officeDocument/2006/relationships/slide" Target="slides/slide5.xml"/><Relationship Id="rId34" Type="http://schemas.openxmlformats.org/officeDocument/2006/relationships/font" Target="fonts/IBMPlexSansLight-regular.fntdata"/><Relationship Id="rId15" Type="http://schemas.openxmlformats.org/officeDocument/2006/relationships/slide" Target="slides/slide8.xml"/><Relationship Id="rId37" Type="http://schemas.openxmlformats.org/officeDocument/2006/relationships/font" Target="fonts/IBMPlexSansLight-boldItalic.fntdata"/><Relationship Id="rId14" Type="http://schemas.openxmlformats.org/officeDocument/2006/relationships/slide" Target="slides/slide7.xml"/><Relationship Id="rId36" Type="http://schemas.openxmlformats.org/officeDocument/2006/relationships/font" Target="fonts/IBMPlexSansLight-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69de87e37_0_1148: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69de87e37_0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69de87e37_0_1682: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69de87e37_0_1682: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69de87e37_0_1272: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69de87e37_0_1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69de87e37_0_1686: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69de87e37_0_1686: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69de87e37_0_1283: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69de87e37_0_1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69de87e37_0_1695: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69de87e37_0_1695: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69de87e37_0_1294: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69de87e37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69de87e37_0_1699: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69de87e37_0_1699: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69de87e37_0_1305: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69de87e37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69de87e37_0_1703: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69de87e37_0_1703: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69de87e37_0_1316: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69de87e37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69de87e37_0_1159: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69de87e37_0_1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69de87e37_0_1707: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69de87e37_0_1707: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69de87e37_0_1327: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69de87e37_0_1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69de87e37_0_1711: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69de87e37_0_1711: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69de87e37_0_1170: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69de87e37_0_1170: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69de87e37_0_1228: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9de87e37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69de87e37_0_1239: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69de87e37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69de87e37_0_1678: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69de87e37_0_1678: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69de87e37_0_1250: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69de87e37_0_1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69de87e37_0_1691:notes"/>
          <p:cNvSpPr/>
          <p:nvPr>
            <p:ph idx="2" type="sldImg"/>
          </p:nvPr>
        </p:nvSpPr>
        <p:spPr>
          <a:xfrm>
            <a:off x="420355" y="801900"/>
            <a:ext cx="6720000" cy="40095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69de87e37_0_1691:notes"/>
          <p:cNvSpPr txBox="1"/>
          <p:nvPr>
            <p:ph idx="1" type="body"/>
          </p:nvPr>
        </p:nvSpPr>
        <p:spPr>
          <a:xfrm>
            <a:off x="756000" y="5078700"/>
            <a:ext cx="60480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69de87e37_0_1261:notes"/>
          <p:cNvSpPr/>
          <p:nvPr>
            <p:ph idx="2" type="sldImg"/>
          </p:nvPr>
        </p:nvSpPr>
        <p:spPr>
          <a:xfrm>
            <a:off x="38131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69de87e37_0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2475" lIns="92475" spcFirstLastPara="1" rIns="92475" wrap="square" tIns="92475">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2475" lIns="92475" spcFirstLastPara="1" rIns="92475" wrap="square" tIns="92475">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2475" lIns="92475" spcFirstLastPara="1" rIns="92475" wrap="square" tIns="924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2475" lIns="92475" spcFirstLastPara="1" rIns="92475" wrap="square" tIns="9247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1" name="Shape 51"/>
        <p:cNvGrpSpPr/>
        <p:nvPr/>
      </p:nvGrpSpPr>
      <p:grpSpPr>
        <a:xfrm>
          <a:off x="0" y="0"/>
          <a:ext cx="0" cy="0"/>
          <a:chOff x="0" y="0"/>
          <a:chExt cx="0" cy="0"/>
        </a:xfrm>
      </p:grpSpPr>
      <p:sp>
        <p:nvSpPr>
          <p:cNvPr id="52" name="Google Shape;52;p14"/>
          <p:cNvSpPr txBox="1"/>
          <p:nvPr>
            <p:ph type="ctrTitle"/>
          </p:nvPr>
        </p:nvSpPr>
        <p:spPr>
          <a:xfrm>
            <a:off x="311708" y="744575"/>
            <a:ext cx="8520600" cy="2052600"/>
          </a:xfrm>
          <a:prstGeom prst="rect">
            <a:avLst/>
          </a:prstGeom>
          <a:noFill/>
          <a:ln>
            <a:noFill/>
          </a:ln>
        </p:spPr>
        <p:txBody>
          <a:bodyPr anchorCtr="0" anchor="b" bIns="72900" lIns="72900" spcFirstLastPara="1" rIns="72900" wrap="square" tIns="72900">
            <a:noAutofit/>
          </a:bodyPr>
          <a:lstStyle>
            <a:lvl1pPr lvl="0" rtl="0" algn="ctr">
              <a:spcBef>
                <a:spcPts val="0"/>
              </a:spcBef>
              <a:spcAft>
                <a:spcPts val="0"/>
              </a:spcAft>
              <a:buSzPts val="5300"/>
              <a:buChar char="●"/>
              <a:defRPr sz="5300"/>
            </a:lvl1pPr>
            <a:lvl2pPr lvl="1" rtl="0" algn="ctr">
              <a:spcBef>
                <a:spcPts val="0"/>
              </a:spcBef>
              <a:spcAft>
                <a:spcPts val="0"/>
              </a:spcAft>
              <a:buSzPts val="5300"/>
              <a:buChar char="○"/>
              <a:defRPr sz="5300"/>
            </a:lvl2pPr>
            <a:lvl3pPr lvl="2" rtl="0" algn="ctr">
              <a:spcBef>
                <a:spcPts val="0"/>
              </a:spcBef>
              <a:spcAft>
                <a:spcPts val="0"/>
              </a:spcAft>
              <a:buSzPts val="5300"/>
              <a:buChar char="■"/>
              <a:defRPr sz="5300"/>
            </a:lvl3pPr>
            <a:lvl4pPr lvl="3" rtl="0" algn="ctr">
              <a:spcBef>
                <a:spcPts val="0"/>
              </a:spcBef>
              <a:spcAft>
                <a:spcPts val="0"/>
              </a:spcAft>
              <a:buSzPts val="5300"/>
              <a:buChar char="●"/>
              <a:defRPr sz="5300"/>
            </a:lvl4pPr>
            <a:lvl5pPr lvl="4" rtl="0" algn="ctr">
              <a:spcBef>
                <a:spcPts val="0"/>
              </a:spcBef>
              <a:spcAft>
                <a:spcPts val="0"/>
              </a:spcAft>
              <a:buSzPts val="5300"/>
              <a:buChar char="○"/>
              <a:defRPr sz="5300"/>
            </a:lvl5pPr>
            <a:lvl6pPr lvl="5" rtl="0" algn="ctr">
              <a:spcBef>
                <a:spcPts val="0"/>
              </a:spcBef>
              <a:spcAft>
                <a:spcPts val="0"/>
              </a:spcAft>
              <a:buSzPts val="5300"/>
              <a:buChar char="■"/>
              <a:defRPr sz="5300"/>
            </a:lvl6pPr>
            <a:lvl7pPr lvl="6" rtl="0" algn="ctr">
              <a:spcBef>
                <a:spcPts val="0"/>
              </a:spcBef>
              <a:spcAft>
                <a:spcPts val="0"/>
              </a:spcAft>
              <a:buSzPts val="5300"/>
              <a:buChar char="●"/>
              <a:defRPr sz="5300"/>
            </a:lvl7pPr>
            <a:lvl8pPr lvl="7" rtl="0" algn="ctr">
              <a:spcBef>
                <a:spcPts val="0"/>
              </a:spcBef>
              <a:spcAft>
                <a:spcPts val="0"/>
              </a:spcAft>
              <a:buSzPts val="5300"/>
              <a:buChar char="○"/>
              <a:defRPr sz="5300"/>
            </a:lvl8pPr>
            <a:lvl9pPr lvl="8" rtl="0" algn="ctr">
              <a:spcBef>
                <a:spcPts val="0"/>
              </a:spcBef>
              <a:spcAft>
                <a:spcPts val="0"/>
              </a:spcAft>
              <a:buSzPts val="5300"/>
              <a:buChar char="■"/>
              <a:defRPr sz="5300"/>
            </a:lvl9pPr>
          </a:lstStyle>
          <a:p/>
        </p:txBody>
      </p:sp>
      <p:sp>
        <p:nvSpPr>
          <p:cNvPr id="53" name="Google Shape;53;p14"/>
          <p:cNvSpPr txBox="1"/>
          <p:nvPr>
            <p:ph idx="1" type="subTitle"/>
          </p:nvPr>
        </p:nvSpPr>
        <p:spPr>
          <a:xfrm>
            <a:off x="311700" y="2834125"/>
            <a:ext cx="8520600" cy="792600"/>
          </a:xfrm>
          <a:prstGeom prst="rect">
            <a:avLst/>
          </a:prstGeom>
          <a:noFill/>
          <a:ln>
            <a:noFill/>
          </a:ln>
        </p:spPr>
        <p:txBody>
          <a:bodyPr anchorCtr="0" anchor="ctr" bIns="72900" lIns="72900" spcFirstLastPara="1" rIns="72900" wrap="square" tIns="72900">
            <a:noAutofit/>
          </a:bodyPr>
          <a:lstStyle>
            <a:lvl1pPr lvl="0" rtl="0" algn="ctr">
              <a:lnSpc>
                <a:spcPct val="100000"/>
              </a:lnSpc>
              <a:spcBef>
                <a:spcPts val="0"/>
              </a:spcBef>
              <a:spcAft>
                <a:spcPts val="0"/>
              </a:spcAft>
              <a:buSzPts val="2900"/>
              <a:buNone/>
              <a:defRPr sz="2900"/>
            </a:lvl1pPr>
            <a:lvl2pPr lvl="1" rtl="0" algn="ctr">
              <a:lnSpc>
                <a:spcPct val="100000"/>
              </a:lnSpc>
              <a:spcBef>
                <a:spcPts val="0"/>
              </a:spcBef>
              <a:spcAft>
                <a:spcPts val="0"/>
              </a:spcAft>
              <a:buSzPts val="2900"/>
              <a:buNone/>
              <a:defRPr sz="2900"/>
            </a:lvl2pPr>
            <a:lvl3pPr lvl="2" rtl="0" algn="ctr">
              <a:lnSpc>
                <a:spcPct val="100000"/>
              </a:lnSpc>
              <a:spcBef>
                <a:spcPts val="0"/>
              </a:spcBef>
              <a:spcAft>
                <a:spcPts val="0"/>
              </a:spcAft>
              <a:buSzPts val="2900"/>
              <a:buNone/>
              <a:defRPr sz="2900"/>
            </a:lvl3pPr>
            <a:lvl4pPr lvl="3" rtl="0" algn="ctr">
              <a:lnSpc>
                <a:spcPct val="100000"/>
              </a:lnSpc>
              <a:spcBef>
                <a:spcPts val="0"/>
              </a:spcBef>
              <a:spcAft>
                <a:spcPts val="0"/>
              </a:spcAft>
              <a:buSzPts val="2900"/>
              <a:buNone/>
              <a:defRPr sz="2900"/>
            </a:lvl4pPr>
            <a:lvl5pPr lvl="4" rtl="0" algn="ctr">
              <a:lnSpc>
                <a:spcPct val="100000"/>
              </a:lnSpc>
              <a:spcBef>
                <a:spcPts val="0"/>
              </a:spcBef>
              <a:spcAft>
                <a:spcPts val="0"/>
              </a:spcAft>
              <a:buSzPts val="2900"/>
              <a:buNone/>
              <a:defRPr sz="2900"/>
            </a:lvl5pPr>
            <a:lvl6pPr lvl="5" rtl="0" algn="ctr">
              <a:lnSpc>
                <a:spcPct val="100000"/>
              </a:lnSpc>
              <a:spcBef>
                <a:spcPts val="0"/>
              </a:spcBef>
              <a:spcAft>
                <a:spcPts val="0"/>
              </a:spcAft>
              <a:buSzPts val="2900"/>
              <a:buNone/>
              <a:defRPr sz="2900"/>
            </a:lvl6pPr>
            <a:lvl7pPr lvl="6" rtl="0" algn="ctr">
              <a:lnSpc>
                <a:spcPct val="100000"/>
              </a:lnSpc>
              <a:spcBef>
                <a:spcPts val="0"/>
              </a:spcBef>
              <a:spcAft>
                <a:spcPts val="0"/>
              </a:spcAft>
              <a:buSzPts val="2900"/>
              <a:buNone/>
              <a:defRPr sz="2900"/>
            </a:lvl7pPr>
            <a:lvl8pPr lvl="7" rtl="0" algn="ctr">
              <a:lnSpc>
                <a:spcPct val="100000"/>
              </a:lnSpc>
              <a:spcBef>
                <a:spcPts val="0"/>
              </a:spcBef>
              <a:spcAft>
                <a:spcPts val="0"/>
              </a:spcAft>
              <a:buSzPts val="2900"/>
              <a:buNone/>
              <a:defRPr sz="2900"/>
            </a:lvl8pPr>
            <a:lvl9pPr lvl="8" rtl="0" algn="ctr">
              <a:lnSpc>
                <a:spcPct val="100000"/>
              </a:lnSpc>
              <a:spcBef>
                <a:spcPts val="0"/>
              </a:spcBef>
              <a:spcAft>
                <a:spcPts val="0"/>
              </a:spcAft>
              <a:buSzPts val="2900"/>
              <a:buNone/>
              <a:defRPr sz="2900"/>
            </a:lvl9pPr>
          </a:lstStyle>
          <a:p/>
        </p:txBody>
      </p:sp>
      <p:sp>
        <p:nvSpPr>
          <p:cNvPr id="54" name="Google Shape;5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5" name="Shape 55"/>
        <p:cNvGrpSpPr/>
        <p:nvPr/>
      </p:nvGrpSpPr>
      <p:grpSpPr>
        <a:xfrm>
          <a:off x="0" y="0"/>
          <a:ext cx="0" cy="0"/>
          <a:chOff x="0" y="0"/>
          <a:chExt cx="0" cy="0"/>
        </a:xfrm>
      </p:grpSpPr>
      <p:sp>
        <p:nvSpPr>
          <p:cNvPr id="56" name="Google Shape;56;p15"/>
          <p:cNvSpPr txBox="1"/>
          <p:nvPr>
            <p:ph type="title"/>
          </p:nvPr>
        </p:nvSpPr>
        <p:spPr>
          <a:xfrm>
            <a:off x="311700" y="2150850"/>
            <a:ext cx="8520600" cy="841800"/>
          </a:xfrm>
          <a:prstGeom prst="rect">
            <a:avLst/>
          </a:prstGeom>
          <a:noFill/>
          <a:ln>
            <a:noFill/>
          </a:ln>
        </p:spPr>
        <p:txBody>
          <a:bodyPr anchorCtr="0" anchor="ctr" bIns="72900" lIns="72900" spcFirstLastPara="1" rIns="72900" wrap="square" tIns="72900">
            <a:noAutofit/>
          </a:bodyPr>
          <a:lstStyle>
            <a:lvl1pPr lvl="0" rtl="0" algn="ctr">
              <a:spcBef>
                <a:spcPts val="0"/>
              </a:spcBef>
              <a:spcAft>
                <a:spcPts val="0"/>
              </a:spcAft>
              <a:buSzPts val="3700"/>
              <a:buChar char="●"/>
              <a:defRPr sz="3700"/>
            </a:lvl1pPr>
            <a:lvl2pPr lvl="1" rtl="0" algn="ctr">
              <a:spcBef>
                <a:spcPts val="0"/>
              </a:spcBef>
              <a:spcAft>
                <a:spcPts val="0"/>
              </a:spcAft>
              <a:buSzPts val="3700"/>
              <a:buChar char="○"/>
              <a:defRPr sz="3700"/>
            </a:lvl2pPr>
            <a:lvl3pPr lvl="2" rtl="0" algn="ctr">
              <a:spcBef>
                <a:spcPts val="0"/>
              </a:spcBef>
              <a:spcAft>
                <a:spcPts val="0"/>
              </a:spcAft>
              <a:buSzPts val="3700"/>
              <a:buChar char="■"/>
              <a:defRPr sz="3700"/>
            </a:lvl3pPr>
            <a:lvl4pPr lvl="3" rtl="0" algn="ctr">
              <a:spcBef>
                <a:spcPts val="0"/>
              </a:spcBef>
              <a:spcAft>
                <a:spcPts val="0"/>
              </a:spcAft>
              <a:buSzPts val="3700"/>
              <a:buChar char="●"/>
              <a:defRPr sz="3700"/>
            </a:lvl4pPr>
            <a:lvl5pPr lvl="4" rtl="0" algn="ctr">
              <a:spcBef>
                <a:spcPts val="0"/>
              </a:spcBef>
              <a:spcAft>
                <a:spcPts val="0"/>
              </a:spcAft>
              <a:buSzPts val="3700"/>
              <a:buChar char="○"/>
              <a:defRPr sz="3700"/>
            </a:lvl5pPr>
            <a:lvl6pPr lvl="5" rtl="0" algn="ctr">
              <a:spcBef>
                <a:spcPts val="0"/>
              </a:spcBef>
              <a:spcAft>
                <a:spcPts val="0"/>
              </a:spcAft>
              <a:buSzPts val="3700"/>
              <a:buChar char="■"/>
              <a:defRPr sz="3700"/>
            </a:lvl6pPr>
            <a:lvl7pPr lvl="6" rtl="0" algn="ctr">
              <a:spcBef>
                <a:spcPts val="0"/>
              </a:spcBef>
              <a:spcAft>
                <a:spcPts val="0"/>
              </a:spcAft>
              <a:buSzPts val="3700"/>
              <a:buChar char="●"/>
              <a:defRPr sz="3700"/>
            </a:lvl7pPr>
            <a:lvl8pPr lvl="7" rtl="0" algn="ctr">
              <a:spcBef>
                <a:spcPts val="0"/>
              </a:spcBef>
              <a:spcAft>
                <a:spcPts val="0"/>
              </a:spcAft>
              <a:buSzPts val="3700"/>
              <a:buChar char="○"/>
              <a:defRPr sz="3700"/>
            </a:lvl8pPr>
            <a:lvl9pPr lvl="8" rtl="0" algn="ctr">
              <a:spcBef>
                <a:spcPts val="0"/>
              </a:spcBef>
              <a:spcAft>
                <a:spcPts val="0"/>
              </a:spcAft>
              <a:buSzPts val="3700"/>
              <a:buChar char="■"/>
              <a:defRPr sz="3700"/>
            </a:lvl9pPr>
          </a:lstStyle>
          <a:p/>
        </p:txBody>
      </p:sp>
      <p:sp>
        <p:nvSpPr>
          <p:cNvPr id="57" name="Google Shape;5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58" name="Shape 58"/>
        <p:cNvGrpSpPr/>
        <p:nvPr/>
      </p:nvGrpSpPr>
      <p:grpSpPr>
        <a:xfrm>
          <a:off x="0" y="0"/>
          <a:ext cx="0" cy="0"/>
          <a:chOff x="0" y="0"/>
          <a:chExt cx="0" cy="0"/>
        </a:xfrm>
      </p:grpSpPr>
      <p:sp>
        <p:nvSpPr>
          <p:cNvPr id="59" name="Google Shape;59;p16"/>
          <p:cNvSpPr txBox="1"/>
          <p:nvPr>
            <p:ph type="title"/>
          </p:nvPr>
        </p:nvSpPr>
        <p:spPr>
          <a:xfrm>
            <a:off x="311700" y="445025"/>
            <a:ext cx="8520600" cy="572700"/>
          </a:xfrm>
          <a:prstGeom prst="rect">
            <a:avLst/>
          </a:prstGeom>
          <a:noFill/>
          <a:ln>
            <a:noFill/>
          </a:ln>
        </p:spPr>
        <p:txBody>
          <a:bodyPr anchorCtr="0" anchor="ctr" bIns="72900" lIns="72900" spcFirstLastPara="1" rIns="72900" wrap="square" tIns="72900">
            <a:noAutofit/>
          </a:bodyPr>
          <a:lstStyle>
            <a:lvl1pPr lvl="0" rtl="0">
              <a:spcBef>
                <a:spcPts val="0"/>
              </a:spcBef>
              <a:spcAft>
                <a:spcPts val="0"/>
              </a:spcAft>
              <a:buSzPts val="1100"/>
              <a:buChar char="●"/>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60" name="Google Shape;60;p16"/>
          <p:cNvSpPr txBox="1"/>
          <p:nvPr>
            <p:ph idx="1" type="body"/>
          </p:nvPr>
        </p:nvSpPr>
        <p:spPr>
          <a:xfrm>
            <a:off x="311700" y="1152475"/>
            <a:ext cx="8520600" cy="3416400"/>
          </a:xfrm>
          <a:prstGeom prst="rect">
            <a:avLst/>
          </a:prstGeom>
          <a:noFill/>
          <a:ln>
            <a:noFill/>
          </a:ln>
        </p:spPr>
        <p:txBody>
          <a:bodyPr anchorCtr="0" anchor="ctr" bIns="72900" lIns="72900" spcFirstLastPara="1" rIns="72900" wrap="square" tIns="7290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61" name="Google Shape;6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2" name="Shape 62"/>
        <p:cNvGrpSpPr/>
        <p:nvPr/>
      </p:nvGrpSpPr>
      <p:grpSpPr>
        <a:xfrm>
          <a:off x="0" y="0"/>
          <a:ext cx="0" cy="0"/>
          <a:chOff x="0" y="0"/>
          <a:chExt cx="0" cy="0"/>
        </a:xfrm>
      </p:grpSpPr>
      <p:sp>
        <p:nvSpPr>
          <p:cNvPr id="63" name="Google Shape;63;p17"/>
          <p:cNvSpPr txBox="1"/>
          <p:nvPr>
            <p:ph type="title"/>
          </p:nvPr>
        </p:nvSpPr>
        <p:spPr>
          <a:xfrm>
            <a:off x="311700" y="445025"/>
            <a:ext cx="8520600" cy="572700"/>
          </a:xfrm>
          <a:prstGeom prst="rect">
            <a:avLst/>
          </a:prstGeom>
          <a:noFill/>
          <a:ln>
            <a:noFill/>
          </a:ln>
        </p:spPr>
        <p:txBody>
          <a:bodyPr anchorCtr="0" anchor="ctr" bIns="72900" lIns="72900" spcFirstLastPara="1" rIns="72900" wrap="square" tIns="72900">
            <a:noAutofit/>
          </a:bodyPr>
          <a:lstStyle>
            <a:lvl1pPr lvl="0" rtl="0">
              <a:spcBef>
                <a:spcPts val="0"/>
              </a:spcBef>
              <a:spcAft>
                <a:spcPts val="0"/>
              </a:spcAft>
              <a:buSzPts val="1100"/>
              <a:buChar char="●"/>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64" name="Google Shape;64;p17"/>
          <p:cNvSpPr txBox="1"/>
          <p:nvPr>
            <p:ph idx="1" type="body"/>
          </p:nvPr>
        </p:nvSpPr>
        <p:spPr>
          <a:xfrm>
            <a:off x="311700" y="1152475"/>
            <a:ext cx="3999900" cy="3416400"/>
          </a:xfrm>
          <a:prstGeom prst="rect">
            <a:avLst/>
          </a:prstGeom>
          <a:noFill/>
          <a:ln>
            <a:noFill/>
          </a:ln>
        </p:spPr>
        <p:txBody>
          <a:bodyPr anchorCtr="0" anchor="ctr" bIns="72900" lIns="72900" spcFirstLastPara="1" rIns="72900" wrap="square" tIns="72900">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5" name="Google Shape;65;p17"/>
          <p:cNvSpPr txBox="1"/>
          <p:nvPr>
            <p:ph idx="2" type="body"/>
          </p:nvPr>
        </p:nvSpPr>
        <p:spPr>
          <a:xfrm>
            <a:off x="4832400" y="1152475"/>
            <a:ext cx="3999900" cy="3416400"/>
          </a:xfrm>
          <a:prstGeom prst="rect">
            <a:avLst/>
          </a:prstGeom>
          <a:noFill/>
          <a:ln>
            <a:noFill/>
          </a:ln>
        </p:spPr>
        <p:txBody>
          <a:bodyPr anchorCtr="0" anchor="ctr" bIns="72900" lIns="72900" spcFirstLastPara="1" rIns="72900" wrap="square" tIns="72900">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6" name="Google Shape;66;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ctr" bIns="72900" lIns="72900" spcFirstLastPara="1" rIns="72900" wrap="square" tIns="72900">
            <a:noAutofit/>
          </a:bodyPr>
          <a:lstStyle>
            <a:lvl1pPr lvl="0" rtl="0">
              <a:spcBef>
                <a:spcPts val="0"/>
              </a:spcBef>
              <a:spcAft>
                <a:spcPts val="0"/>
              </a:spcAft>
              <a:buSzPts val="1100"/>
              <a:buChar char="●"/>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69" name="Google Shape;6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0" name="Shape 70"/>
        <p:cNvGrpSpPr/>
        <p:nvPr/>
      </p:nvGrpSpPr>
      <p:grpSpPr>
        <a:xfrm>
          <a:off x="0" y="0"/>
          <a:ext cx="0" cy="0"/>
          <a:chOff x="0" y="0"/>
          <a:chExt cx="0" cy="0"/>
        </a:xfrm>
      </p:grpSpPr>
      <p:sp>
        <p:nvSpPr>
          <p:cNvPr id="71" name="Google Shape;71;p19"/>
          <p:cNvSpPr txBox="1"/>
          <p:nvPr>
            <p:ph type="title"/>
          </p:nvPr>
        </p:nvSpPr>
        <p:spPr>
          <a:xfrm>
            <a:off x="311700" y="555600"/>
            <a:ext cx="2808000" cy="755700"/>
          </a:xfrm>
          <a:prstGeom prst="rect">
            <a:avLst/>
          </a:prstGeom>
          <a:noFill/>
          <a:ln>
            <a:noFill/>
          </a:ln>
        </p:spPr>
        <p:txBody>
          <a:bodyPr anchorCtr="0" anchor="b" bIns="72900" lIns="72900" spcFirstLastPara="1" rIns="72900" wrap="square" tIns="7290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p:txBody>
      </p:sp>
      <p:sp>
        <p:nvSpPr>
          <p:cNvPr id="72" name="Google Shape;72;p19"/>
          <p:cNvSpPr txBox="1"/>
          <p:nvPr>
            <p:ph idx="1" type="body"/>
          </p:nvPr>
        </p:nvSpPr>
        <p:spPr>
          <a:xfrm>
            <a:off x="311700" y="1389600"/>
            <a:ext cx="2808000" cy="3179400"/>
          </a:xfrm>
          <a:prstGeom prst="rect">
            <a:avLst/>
          </a:prstGeom>
          <a:noFill/>
          <a:ln>
            <a:noFill/>
          </a:ln>
        </p:spPr>
        <p:txBody>
          <a:bodyPr anchorCtr="0" anchor="ctr" bIns="72900" lIns="72900" spcFirstLastPara="1" rIns="72900" wrap="square" tIns="72900">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3" name="Shape 73"/>
        <p:cNvGrpSpPr/>
        <p:nvPr/>
      </p:nvGrpSpPr>
      <p:grpSpPr>
        <a:xfrm>
          <a:off x="0" y="0"/>
          <a:ext cx="0" cy="0"/>
          <a:chOff x="0" y="0"/>
          <a:chExt cx="0" cy="0"/>
        </a:xfrm>
      </p:grpSpPr>
      <p:sp>
        <p:nvSpPr>
          <p:cNvPr id="74" name="Google Shape;74;p20"/>
          <p:cNvSpPr txBox="1"/>
          <p:nvPr>
            <p:ph type="title"/>
          </p:nvPr>
        </p:nvSpPr>
        <p:spPr>
          <a:xfrm>
            <a:off x="490250" y="450150"/>
            <a:ext cx="6367800" cy="4090800"/>
          </a:xfrm>
          <a:prstGeom prst="rect">
            <a:avLst/>
          </a:prstGeom>
          <a:noFill/>
          <a:ln>
            <a:noFill/>
          </a:ln>
        </p:spPr>
        <p:txBody>
          <a:bodyPr anchorCtr="0" anchor="ctr" bIns="72900" lIns="72900" spcFirstLastPara="1" rIns="72900" wrap="square" tIns="72900">
            <a:noAutofit/>
          </a:bodyPr>
          <a:lstStyle>
            <a:lvl1pPr lvl="0" rtl="0">
              <a:spcBef>
                <a:spcPts val="0"/>
              </a:spcBef>
              <a:spcAft>
                <a:spcPts val="0"/>
              </a:spcAft>
              <a:buSzPts val="4900"/>
              <a:buChar char="●"/>
              <a:defRPr sz="4900"/>
            </a:lvl1pPr>
            <a:lvl2pPr lvl="1" rtl="0">
              <a:spcBef>
                <a:spcPts val="0"/>
              </a:spcBef>
              <a:spcAft>
                <a:spcPts val="0"/>
              </a:spcAft>
              <a:buSzPts val="4900"/>
              <a:buChar char="○"/>
              <a:defRPr sz="4900"/>
            </a:lvl2pPr>
            <a:lvl3pPr lvl="2" rtl="0">
              <a:spcBef>
                <a:spcPts val="0"/>
              </a:spcBef>
              <a:spcAft>
                <a:spcPts val="0"/>
              </a:spcAft>
              <a:buSzPts val="4900"/>
              <a:buChar char="■"/>
              <a:defRPr sz="4900"/>
            </a:lvl3pPr>
            <a:lvl4pPr lvl="3" rtl="0">
              <a:spcBef>
                <a:spcPts val="0"/>
              </a:spcBef>
              <a:spcAft>
                <a:spcPts val="0"/>
              </a:spcAft>
              <a:buSzPts val="4900"/>
              <a:buChar char="●"/>
              <a:defRPr sz="4900"/>
            </a:lvl4pPr>
            <a:lvl5pPr lvl="4" rtl="0">
              <a:spcBef>
                <a:spcPts val="0"/>
              </a:spcBef>
              <a:spcAft>
                <a:spcPts val="0"/>
              </a:spcAft>
              <a:buSzPts val="4900"/>
              <a:buChar char="○"/>
              <a:defRPr sz="4900"/>
            </a:lvl5pPr>
            <a:lvl6pPr lvl="5" rtl="0">
              <a:spcBef>
                <a:spcPts val="0"/>
              </a:spcBef>
              <a:spcAft>
                <a:spcPts val="0"/>
              </a:spcAft>
              <a:buSzPts val="4900"/>
              <a:buChar char="■"/>
              <a:defRPr sz="4900"/>
            </a:lvl6pPr>
            <a:lvl7pPr lvl="6" rtl="0">
              <a:spcBef>
                <a:spcPts val="0"/>
              </a:spcBef>
              <a:spcAft>
                <a:spcPts val="0"/>
              </a:spcAft>
              <a:buSzPts val="4900"/>
              <a:buChar char="●"/>
              <a:defRPr sz="4900"/>
            </a:lvl7pPr>
            <a:lvl8pPr lvl="7" rtl="0">
              <a:spcBef>
                <a:spcPts val="0"/>
              </a:spcBef>
              <a:spcAft>
                <a:spcPts val="0"/>
              </a:spcAft>
              <a:buSzPts val="4900"/>
              <a:buChar char="○"/>
              <a:defRPr sz="4900"/>
            </a:lvl8pPr>
            <a:lvl9pPr lvl="8" rtl="0">
              <a:spcBef>
                <a:spcPts val="0"/>
              </a:spcBef>
              <a:spcAft>
                <a:spcPts val="0"/>
              </a:spcAft>
              <a:buSzPts val="4900"/>
              <a:buChar char="■"/>
              <a:defRPr sz="4900"/>
            </a:lvl9pPr>
          </a:lstStyle>
          <a:p/>
        </p:txBody>
      </p:sp>
      <p:sp>
        <p:nvSpPr>
          <p:cNvPr id="75" name="Google Shape;7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21"/>
          <p:cNvSpPr/>
          <p:nvPr/>
        </p:nvSpPr>
        <p:spPr>
          <a:xfrm>
            <a:off x="4572000" y="-125"/>
            <a:ext cx="4572000" cy="5143500"/>
          </a:xfrm>
          <a:prstGeom prst="rect">
            <a:avLst/>
          </a:prstGeom>
          <a:solidFill>
            <a:schemeClr val="lt2"/>
          </a:solidFill>
          <a:ln>
            <a:noFill/>
          </a:ln>
        </p:spPr>
        <p:txBody>
          <a:bodyPr anchorCtr="0" anchor="ctr" bIns="92475" lIns="92475" spcFirstLastPara="1" rIns="92475" wrap="square" tIns="92475">
            <a:noAutofit/>
          </a:bodyPr>
          <a:lstStyle/>
          <a:p>
            <a:pPr indent="0" lvl="0" marL="0" rtl="0" algn="l">
              <a:spcBef>
                <a:spcPts val="0"/>
              </a:spcBef>
              <a:spcAft>
                <a:spcPts val="0"/>
              </a:spcAft>
              <a:buNone/>
            </a:pPr>
            <a:r>
              <a:t/>
            </a:r>
            <a:endParaRPr/>
          </a:p>
        </p:txBody>
      </p:sp>
      <p:sp>
        <p:nvSpPr>
          <p:cNvPr id="78" name="Google Shape;78;p21"/>
          <p:cNvSpPr txBox="1"/>
          <p:nvPr>
            <p:ph type="title"/>
          </p:nvPr>
        </p:nvSpPr>
        <p:spPr>
          <a:xfrm>
            <a:off x="265500" y="1233175"/>
            <a:ext cx="4045200" cy="1482300"/>
          </a:xfrm>
          <a:prstGeom prst="rect">
            <a:avLst/>
          </a:prstGeom>
          <a:noFill/>
          <a:ln>
            <a:noFill/>
          </a:ln>
        </p:spPr>
        <p:txBody>
          <a:bodyPr anchorCtr="0" anchor="b" bIns="72900" lIns="72900" spcFirstLastPara="1" rIns="72900" wrap="square" tIns="72900">
            <a:noAutofit/>
          </a:bodyPr>
          <a:lstStyle>
            <a:lvl1pPr lvl="0" rtl="0" algn="ctr">
              <a:spcBef>
                <a:spcPts val="0"/>
              </a:spcBef>
              <a:spcAft>
                <a:spcPts val="0"/>
              </a:spcAft>
              <a:buSzPts val="4200"/>
              <a:buChar char="●"/>
              <a:defRPr sz="4200"/>
            </a:lvl1pPr>
            <a:lvl2pPr lvl="1" rtl="0" algn="ctr">
              <a:spcBef>
                <a:spcPts val="0"/>
              </a:spcBef>
              <a:spcAft>
                <a:spcPts val="0"/>
              </a:spcAft>
              <a:buSzPts val="4200"/>
              <a:buChar char="○"/>
              <a:defRPr sz="4200"/>
            </a:lvl2pPr>
            <a:lvl3pPr lvl="2" rtl="0" algn="ctr">
              <a:spcBef>
                <a:spcPts val="0"/>
              </a:spcBef>
              <a:spcAft>
                <a:spcPts val="0"/>
              </a:spcAft>
              <a:buSzPts val="4200"/>
              <a:buChar char="■"/>
              <a:defRPr sz="4200"/>
            </a:lvl3pPr>
            <a:lvl4pPr lvl="3" rtl="0" algn="ctr">
              <a:spcBef>
                <a:spcPts val="0"/>
              </a:spcBef>
              <a:spcAft>
                <a:spcPts val="0"/>
              </a:spcAft>
              <a:buSzPts val="4200"/>
              <a:buChar char="●"/>
              <a:defRPr sz="4200"/>
            </a:lvl4pPr>
            <a:lvl5pPr lvl="4" rtl="0" algn="ctr">
              <a:spcBef>
                <a:spcPts val="0"/>
              </a:spcBef>
              <a:spcAft>
                <a:spcPts val="0"/>
              </a:spcAft>
              <a:buSzPts val="4200"/>
              <a:buChar char="○"/>
              <a:defRPr sz="4200"/>
            </a:lvl5pPr>
            <a:lvl6pPr lvl="5" rtl="0" algn="ctr">
              <a:spcBef>
                <a:spcPts val="0"/>
              </a:spcBef>
              <a:spcAft>
                <a:spcPts val="0"/>
              </a:spcAft>
              <a:buSzPts val="4200"/>
              <a:buChar char="■"/>
              <a:defRPr sz="4200"/>
            </a:lvl6pPr>
            <a:lvl7pPr lvl="6" rtl="0" algn="ctr">
              <a:spcBef>
                <a:spcPts val="0"/>
              </a:spcBef>
              <a:spcAft>
                <a:spcPts val="0"/>
              </a:spcAft>
              <a:buSzPts val="4200"/>
              <a:buChar char="●"/>
              <a:defRPr sz="4200"/>
            </a:lvl7pPr>
            <a:lvl8pPr lvl="7" rtl="0" algn="ctr">
              <a:spcBef>
                <a:spcPts val="0"/>
              </a:spcBef>
              <a:spcAft>
                <a:spcPts val="0"/>
              </a:spcAft>
              <a:buSzPts val="4200"/>
              <a:buChar char="○"/>
              <a:defRPr sz="4200"/>
            </a:lvl8pPr>
            <a:lvl9pPr lvl="8" rtl="0" algn="ctr">
              <a:spcBef>
                <a:spcPts val="0"/>
              </a:spcBef>
              <a:spcAft>
                <a:spcPts val="0"/>
              </a:spcAft>
              <a:buSzPts val="4200"/>
              <a:buChar char="■"/>
              <a:defRPr sz="4200"/>
            </a:lvl9pPr>
          </a:lstStyle>
          <a:p/>
        </p:txBody>
      </p:sp>
      <p:sp>
        <p:nvSpPr>
          <p:cNvPr id="79" name="Google Shape;79;p21"/>
          <p:cNvSpPr txBox="1"/>
          <p:nvPr>
            <p:ph idx="1" type="subTitle"/>
          </p:nvPr>
        </p:nvSpPr>
        <p:spPr>
          <a:xfrm>
            <a:off x="265500" y="2803075"/>
            <a:ext cx="4045200" cy="1235100"/>
          </a:xfrm>
          <a:prstGeom prst="rect">
            <a:avLst/>
          </a:prstGeom>
          <a:noFill/>
          <a:ln>
            <a:noFill/>
          </a:ln>
        </p:spPr>
        <p:txBody>
          <a:bodyPr anchorCtr="0" anchor="ctr" bIns="72900" lIns="72900" spcFirstLastPara="1" rIns="72900" wrap="square" tIns="72900">
            <a:noAutofit/>
          </a:bodyPr>
          <a:lstStyle>
            <a:lvl1pPr lvl="0" rtl="0" algn="ctr">
              <a:lnSpc>
                <a:spcPct val="100000"/>
              </a:lnSpc>
              <a:spcBef>
                <a:spcPts val="0"/>
              </a:spcBef>
              <a:spcAft>
                <a:spcPts val="0"/>
              </a:spcAft>
              <a:buSzPts val="2200"/>
              <a:buNone/>
              <a:defRPr sz="2200"/>
            </a:lvl1pPr>
            <a:lvl2pPr lvl="1" rtl="0" algn="ctr">
              <a:lnSpc>
                <a:spcPct val="100000"/>
              </a:lnSpc>
              <a:spcBef>
                <a:spcPts val="0"/>
              </a:spcBef>
              <a:spcAft>
                <a:spcPts val="0"/>
              </a:spcAft>
              <a:buSzPts val="2200"/>
              <a:buNone/>
              <a:defRPr sz="2200"/>
            </a:lvl2pPr>
            <a:lvl3pPr lvl="2" rtl="0" algn="ctr">
              <a:lnSpc>
                <a:spcPct val="100000"/>
              </a:lnSpc>
              <a:spcBef>
                <a:spcPts val="0"/>
              </a:spcBef>
              <a:spcAft>
                <a:spcPts val="0"/>
              </a:spcAft>
              <a:buSzPts val="2200"/>
              <a:buNone/>
              <a:defRPr sz="2200"/>
            </a:lvl3pPr>
            <a:lvl4pPr lvl="3" rtl="0" algn="ctr">
              <a:lnSpc>
                <a:spcPct val="100000"/>
              </a:lnSpc>
              <a:spcBef>
                <a:spcPts val="0"/>
              </a:spcBef>
              <a:spcAft>
                <a:spcPts val="0"/>
              </a:spcAft>
              <a:buSzPts val="2200"/>
              <a:buNone/>
              <a:defRPr sz="2200"/>
            </a:lvl4pPr>
            <a:lvl5pPr lvl="4" rtl="0" algn="ctr">
              <a:lnSpc>
                <a:spcPct val="100000"/>
              </a:lnSpc>
              <a:spcBef>
                <a:spcPts val="0"/>
              </a:spcBef>
              <a:spcAft>
                <a:spcPts val="0"/>
              </a:spcAft>
              <a:buSzPts val="2200"/>
              <a:buNone/>
              <a:defRPr sz="2200"/>
            </a:lvl5pPr>
            <a:lvl6pPr lvl="5" rtl="0" algn="ctr">
              <a:lnSpc>
                <a:spcPct val="100000"/>
              </a:lnSpc>
              <a:spcBef>
                <a:spcPts val="0"/>
              </a:spcBef>
              <a:spcAft>
                <a:spcPts val="0"/>
              </a:spcAft>
              <a:buSzPts val="2200"/>
              <a:buNone/>
              <a:defRPr sz="2200"/>
            </a:lvl6pPr>
            <a:lvl7pPr lvl="6" rtl="0" algn="ctr">
              <a:lnSpc>
                <a:spcPct val="100000"/>
              </a:lnSpc>
              <a:spcBef>
                <a:spcPts val="0"/>
              </a:spcBef>
              <a:spcAft>
                <a:spcPts val="0"/>
              </a:spcAft>
              <a:buSzPts val="2200"/>
              <a:buNone/>
              <a:defRPr sz="2200"/>
            </a:lvl7pPr>
            <a:lvl8pPr lvl="7" rtl="0" algn="ctr">
              <a:lnSpc>
                <a:spcPct val="100000"/>
              </a:lnSpc>
              <a:spcBef>
                <a:spcPts val="0"/>
              </a:spcBef>
              <a:spcAft>
                <a:spcPts val="0"/>
              </a:spcAft>
              <a:buSzPts val="2200"/>
              <a:buNone/>
              <a:defRPr sz="2200"/>
            </a:lvl8pPr>
            <a:lvl9pPr lvl="8" rtl="0" algn="ctr">
              <a:lnSpc>
                <a:spcPct val="100000"/>
              </a:lnSpc>
              <a:spcBef>
                <a:spcPts val="0"/>
              </a:spcBef>
              <a:spcAft>
                <a:spcPts val="0"/>
              </a:spcAft>
              <a:buSzPts val="2200"/>
              <a:buNone/>
              <a:defRPr sz="2200"/>
            </a:lvl9pPr>
          </a:lstStyle>
          <a:p/>
        </p:txBody>
      </p:sp>
      <p:sp>
        <p:nvSpPr>
          <p:cNvPr id="80" name="Google Shape;80;p21"/>
          <p:cNvSpPr txBox="1"/>
          <p:nvPr>
            <p:ph idx="2" type="body"/>
          </p:nvPr>
        </p:nvSpPr>
        <p:spPr>
          <a:xfrm>
            <a:off x="4939500" y="724075"/>
            <a:ext cx="3837000" cy="3695100"/>
          </a:xfrm>
          <a:prstGeom prst="rect">
            <a:avLst/>
          </a:prstGeom>
          <a:noFill/>
          <a:ln>
            <a:noFill/>
          </a:ln>
        </p:spPr>
        <p:txBody>
          <a:bodyPr anchorCtr="0" anchor="ctr" bIns="72900" lIns="72900" spcFirstLastPara="1" rIns="72900" wrap="square" tIns="72900">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81" name="Google Shape;8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2475" lIns="92475" spcFirstLastPara="1" rIns="92475" wrap="square" tIns="92475">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2" name="Shape 82"/>
        <p:cNvGrpSpPr/>
        <p:nvPr/>
      </p:nvGrpSpPr>
      <p:grpSpPr>
        <a:xfrm>
          <a:off x="0" y="0"/>
          <a:ext cx="0" cy="0"/>
          <a:chOff x="0" y="0"/>
          <a:chExt cx="0" cy="0"/>
        </a:xfrm>
      </p:grpSpPr>
      <p:sp>
        <p:nvSpPr>
          <p:cNvPr id="83" name="Google Shape;83;p22"/>
          <p:cNvSpPr txBox="1"/>
          <p:nvPr>
            <p:ph idx="1" type="body"/>
          </p:nvPr>
        </p:nvSpPr>
        <p:spPr>
          <a:xfrm>
            <a:off x="311700" y="4230575"/>
            <a:ext cx="5998800" cy="605100"/>
          </a:xfrm>
          <a:prstGeom prst="rect">
            <a:avLst/>
          </a:prstGeom>
          <a:noFill/>
          <a:ln>
            <a:noFill/>
          </a:ln>
        </p:spPr>
        <p:txBody>
          <a:bodyPr anchorCtr="0" anchor="ctr" bIns="72900" lIns="72900" spcFirstLastPara="1" rIns="72900" wrap="square" tIns="72900">
            <a:noAutofit/>
          </a:bodyPr>
          <a:lstStyle>
            <a:lvl1pPr indent="-228600" lvl="0" marL="457200" rtl="0">
              <a:lnSpc>
                <a:spcPct val="100000"/>
              </a:lnSpc>
              <a:spcBef>
                <a:spcPts val="0"/>
              </a:spcBef>
              <a:spcAft>
                <a:spcPts val="0"/>
              </a:spcAft>
              <a:buSzPts val="1100"/>
              <a:buNone/>
              <a:defRPr sz="1100"/>
            </a:lvl1pPr>
          </a:lstStyle>
          <a:p/>
        </p:txBody>
      </p:sp>
      <p:sp>
        <p:nvSpPr>
          <p:cNvPr id="84" name="Google Shape;8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5" name="Shape 85"/>
        <p:cNvGrpSpPr/>
        <p:nvPr/>
      </p:nvGrpSpPr>
      <p:grpSpPr>
        <a:xfrm>
          <a:off x="0" y="0"/>
          <a:ext cx="0" cy="0"/>
          <a:chOff x="0" y="0"/>
          <a:chExt cx="0" cy="0"/>
        </a:xfrm>
      </p:grpSpPr>
      <p:sp>
        <p:nvSpPr>
          <p:cNvPr id="86" name="Google Shape;86;p23"/>
          <p:cNvSpPr txBox="1"/>
          <p:nvPr>
            <p:ph hasCustomPrompt="1" type="title"/>
          </p:nvPr>
        </p:nvSpPr>
        <p:spPr>
          <a:xfrm>
            <a:off x="311700" y="1106125"/>
            <a:ext cx="8520600" cy="1963500"/>
          </a:xfrm>
          <a:prstGeom prst="rect">
            <a:avLst/>
          </a:prstGeom>
          <a:noFill/>
          <a:ln>
            <a:noFill/>
          </a:ln>
        </p:spPr>
        <p:txBody>
          <a:bodyPr anchorCtr="0" anchor="b" bIns="72900" lIns="72900" spcFirstLastPara="1" rIns="72900" wrap="square" tIns="72900">
            <a:noAutofit/>
          </a:bodyPr>
          <a:lstStyle>
            <a:lvl1pPr lvl="0" rtl="0" algn="ctr">
              <a:spcBef>
                <a:spcPts val="0"/>
              </a:spcBef>
              <a:spcAft>
                <a:spcPts val="0"/>
              </a:spcAft>
              <a:buSzPts val="12100"/>
              <a:buChar char="●"/>
              <a:defRPr sz="12100"/>
            </a:lvl1pPr>
            <a:lvl2pPr lvl="1" rtl="0" algn="ctr">
              <a:spcBef>
                <a:spcPts val="0"/>
              </a:spcBef>
              <a:spcAft>
                <a:spcPts val="0"/>
              </a:spcAft>
              <a:buSzPts val="12100"/>
              <a:buChar char="○"/>
              <a:defRPr sz="12100"/>
            </a:lvl2pPr>
            <a:lvl3pPr lvl="2" rtl="0" algn="ctr">
              <a:spcBef>
                <a:spcPts val="0"/>
              </a:spcBef>
              <a:spcAft>
                <a:spcPts val="0"/>
              </a:spcAft>
              <a:buSzPts val="12100"/>
              <a:buChar char="■"/>
              <a:defRPr sz="12100"/>
            </a:lvl3pPr>
            <a:lvl4pPr lvl="3" rtl="0" algn="ctr">
              <a:spcBef>
                <a:spcPts val="0"/>
              </a:spcBef>
              <a:spcAft>
                <a:spcPts val="0"/>
              </a:spcAft>
              <a:buSzPts val="12100"/>
              <a:buChar char="●"/>
              <a:defRPr sz="12100"/>
            </a:lvl4pPr>
            <a:lvl5pPr lvl="4" rtl="0" algn="ctr">
              <a:spcBef>
                <a:spcPts val="0"/>
              </a:spcBef>
              <a:spcAft>
                <a:spcPts val="0"/>
              </a:spcAft>
              <a:buSzPts val="12100"/>
              <a:buChar char="○"/>
              <a:defRPr sz="12100"/>
            </a:lvl5pPr>
            <a:lvl6pPr lvl="5" rtl="0" algn="ctr">
              <a:spcBef>
                <a:spcPts val="0"/>
              </a:spcBef>
              <a:spcAft>
                <a:spcPts val="0"/>
              </a:spcAft>
              <a:buSzPts val="12100"/>
              <a:buChar char="■"/>
              <a:defRPr sz="12100"/>
            </a:lvl6pPr>
            <a:lvl7pPr lvl="6" rtl="0" algn="ctr">
              <a:spcBef>
                <a:spcPts val="0"/>
              </a:spcBef>
              <a:spcAft>
                <a:spcPts val="0"/>
              </a:spcAft>
              <a:buSzPts val="12100"/>
              <a:buChar char="●"/>
              <a:defRPr sz="12100"/>
            </a:lvl7pPr>
            <a:lvl8pPr lvl="7" rtl="0" algn="ctr">
              <a:spcBef>
                <a:spcPts val="0"/>
              </a:spcBef>
              <a:spcAft>
                <a:spcPts val="0"/>
              </a:spcAft>
              <a:buSzPts val="12100"/>
              <a:buChar char="○"/>
              <a:defRPr sz="12100"/>
            </a:lvl8pPr>
            <a:lvl9pPr lvl="8" rtl="0" algn="ctr">
              <a:spcBef>
                <a:spcPts val="0"/>
              </a:spcBef>
              <a:spcAft>
                <a:spcPts val="0"/>
              </a:spcAft>
              <a:buSzPts val="12100"/>
              <a:buChar char="■"/>
              <a:defRPr sz="12100"/>
            </a:lvl9pPr>
          </a:lstStyle>
          <a:p>
            <a:r>
              <a:t>xx%</a:t>
            </a:r>
          </a:p>
        </p:txBody>
      </p:sp>
      <p:sp>
        <p:nvSpPr>
          <p:cNvPr id="87" name="Google Shape;87;p23"/>
          <p:cNvSpPr txBox="1"/>
          <p:nvPr>
            <p:ph idx="1" type="body"/>
          </p:nvPr>
        </p:nvSpPr>
        <p:spPr>
          <a:xfrm>
            <a:off x="311700" y="3152225"/>
            <a:ext cx="8520600" cy="1300800"/>
          </a:xfrm>
          <a:prstGeom prst="rect">
            <a:avLst/>
          </a:prstGeom>
          <a:noFill/>
          <a:ln>
            <a:noFill/>
          </a:ln>
        </p:spPr>
        <p:txBody>
          <a:bodyPr anchorCtr="0" anchor="ctr" bIns="72900" lIns="72900" spcFirstLastPara="1" rIns="72900" wrap="square" tIns="72900">
            <a:noAutofit/>
          </a:bodyPr>
          <a:lstStyle>
            <a:lvl1pPr indent="-298450" lvl="0" marL="457200" rtl="0" algn="ctr">
              <a:spcBef>
                <a:spcPts val="0"/>
              </a:spcBef>
              <a:spcAft>
                <a:spcPts val="0"/>
              </a:spcAft>
              <a:buSzPts val="1100"/>
              <a:buChar char="●"/>
              <a:defRPr sz="1100"/>
            </a:lvl1pPr>
            <a:lvl2pPr indent="-298450" lvl="1" marL="914400" rtl="0" algn="ctr">
              <a:spcBef>
                <a:spcPts val="0"/>
              </a:spcBef>
              <a:spcAft>
                <a:spcPts val="0"/>
              </a:spcAft>
              <a:buSzPts val="1100"/>
              <a:buChar char="○"/>
              <a:defRPr sz="1100"/>
            </a:lvl2pPr>
            <a:lvl3pPr indent="-298450" lvl="2" marL="1371600" rtl="0" algn="ctr">
              <a:spcBef>
                <a:spcPts val="0"/>
              </a:spcBef>
              <a:spcAft>
                <a:spcPts val="0"/>
              </a:spcAft>
              <a:buSzPts val="1100"/>
              <a:buChar char="■"/>
              <a:defRPr sz="1100"/>
            </a:lvl3pPr>
            <a:lvl4pPr indent="-298450" lvl="3" marL="1828800" rtl="0" algn="ctr">
              <a:spcBef>
                <a:spcPts val="0"/>
              </a:spcBef>
              <a:spcAft>
                <a:spcPts val="0"/>
              </a:spcAft>
              <a:buSzPts val="1100"/>
              <a:buChar char="●"/>
              <a:defRPr sz="1100"/>
            </a:lvl4pPr>
            <a:lvl5pPr indent="-298450" lvl="4" marL="2286000" rtl="0" algn="ctr">
              <a:spcBef>
                <a:spcPts val="0"/>
              </a:spcBef>
              <a:spcAft>
                <a:spcPts val="0"/>
              </a:spcAft>
              <a:buSzPts val="1100"/>
              <a:buChar char="○"/>
              <a:defRPr sz="1100"/>
            </a:lvl5pPr>
            <a:lvl6pPr indent="-298450" lvl="5" marL="2743200" rtl="0" algn="ctr">
              <a:spcBef>
                <a:spcPts val="0"/>
              </a:spcBef>
              <a:spcAft>
                <a:spcPts val="0"/>
              </a:spcAft>
              <a:buSzPts val="1100"/>
              <a:buChar char="■"/>
              <a:defRPr sz="1100"/>
            </a:lvl6pPr>
            <a:lvl7pPr indent="-298450" lvl="6" marL="3200400" rtl="0" algn="ctr">
              <a:spcBef>
                <a:spcPts val="0"/>
              </a:spcBef>
              <a:spcAft>
                <a:spcPts val="0"/>
              </a:spcAft>
              <a:buSzPts val="1100"/>
              <a:buChar char="●"/>
              <a:defRPr sz="1100"/>
            </a:lvl7pPr>
            <a:lvl8pPr indent="-298450" lvl="7" marL="3657600" rtl="0" algn="ctr">
              <a:spcBef>
                <a:spcPts val="0"/>
              </a:spcBef>
              <a:spcAft>
                <a:spcPts val="0"/>
              </a:spcAft>
              <a:buSzPts val="1100"/>
              <a:buChar char="○"/>
              <a:defRPr sz="1100"/>
            </a:lvl8pPr>
            <a:lvl9pPr indent="-298450" lvl="8" marL="4114800" rtl="0" algn="ctr">
              <a:spcBef>
                <a:spcPts val="0"/>
              </a:spcBef>
              <a:spcAft>
                <a:spcPts val="0"/>
              </a:spcAft>
              <a:buSzPts val="1100"/>
              <a:buChar char="■"/>
              <a:defRPr sz="1100"/>
            </a:lvl9pPr>
          </a:lstStyle>
          <a:p/>
        </p:txBody>
      </p:sp>
      <p:sp>
        <p:nvSpPr>
          <p:cNvPr id="88" name="Google Shape;8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9" name="Shape 89"/>
        <p:cNvGrpSpPr/>
        <p:nvPr/>
      </p:nvGrpSpPr>
      <p:grpSpPr>
        <a:xfrm>
          <a:off x="0" y="0"/>
          <a:ext cx="0" cy="0"/>
          <a:chOff x="0" y="0"/>
          <a:chExt cx="0" cy="0"/>
        </a:xfrm>
      </p:grpSpPr>
      <p:sp>
        <p:nvSpPr>
          <p:cNvPr id="90" name="Google Shape;9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2475" lIns="92475" spcFirstLastPara="1" rIns="92475" wrap="square" tIns="9247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2475" lIns="92475" spcFirstLastPara="1" rIns="92475" wrap="square" tIns="9247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2475" lIns="92475" spcFirstLastPara="1" rIns="92475" wrap="square" tIns="9247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2475" lIns="92475" spcFirstLastPara="1" rIns="92475" wrap="square" tIns="92475">
            <a:noAutofit/>
          </a:bodyPr>
          <a:lstStyle>
            <a:lvl1pPr lvl="0">
              <a:spcBef>
                <a:spcPts val="0"/>
              </a:spcBef>
              <a:spcAft>
                <a:spcPts val="0"/>
              </a:spcAft>
              <a:buSzPts val="2900"/>
              <a:buNone/>
              <a:defRPr/>
            </a:lvl1pPr>
            <a:lvl2pPr lvl="1">
              <a:spcBef>
                <a:spcPts val="0"/>
              </a:spcBef>
              <a:spcAft>
                <a:spcPts val="0"/>
              </a:spcAft>
              <a:buSzPts val="2900"/>
              <a:buNone/>
              <a:defRPr/>
            </a:lvl2pPr>
            <a:lvl3pPr lvl="2">
              <a:spcBef>
                <a:spcPts val="0"/>
              </a:spcBef>
              <a:spcAft>
                <a:spcPts val="0"/>
              </a:spcAft>
              <a:buSzPts val="2900"/>
              <a:buNone/>
              <a:defRPr/>
            </a:lvl3pPr>
            <a:lvl4pPr lvl="3">
              <a:spcBef>
                <a:spcPts val="0"/>
              </a:spcBef>
              <a:spcAft>
                <a:spcPts val="0"/>
              </a:spcAft>
              <a:buSzPts val="2900"/>
              <a:buNone/>
              <a:defRPr/>
            </a:lvl4pPr>
            <a:lvl5pPr lvl="4">
              <a:spcBef>
                <a:spcPts val="0"/>
              </a:spcBef>
              <a:spcAft>
                <a:spcPts val="0"/>
              </a:spcAft>
              <a:buSzPts val="2900"/>
              <a:buNone/>
              <a:defRPr/>
            </a:lvl5pPr>
            <a:lvl6pPr lvl="5">
              <a:spcBef>
                <a:spcPts val="0"/>
              </a:spcBef>
              <a:spcAft>
                <a:spcPts val="0"/>
              </a:spcAft>
              <a:buSzPts val="2900"/>
              <a:buNone/>
              <a:defRPr/>
            </a:lvl6pPr>
            <a:lvl7pPr lvl="6">
              <a:spcBef>
                <a:spcPts val="0"/>
              </a:spcBef>
              <a:spcAft>
                <a:spcPts val="0"/>
              </a:spcAft>
              <a:buSzPts val="2900"/>
              <a:buNone/>
              <a:defRPr/>
            </a:lvl7pPr>
            <a:lvl8pPr lvl="7">
              <a:spcBef>
                <a:spcPts val="0"/>
              </a:spcBef>
              <a:spcAft>
                <a:spcPts val="0"/>
              </a:spcAft>
              <a:buSzPts val="2900"/>
              <a:buNone/>
              <a:defRPr/>
            </a:lvl8pPr>
            <a:lvl9pPr lvl="8">
              <a:spcBef>
                <a:spcPts val="0"/>
              </a:spcBef>
              <a:spcAft>
                <a:spcPts val="0"/>
              </a:spcAft>
              <a:buSzPts val="29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2475" lIns="92475" spcFirstLastPara="1" rIns="92475" wrap="square" tIns="9247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2475" lIns="92475" spcFirstLastPara="1" rIns="92475" wrap="square" tIns="9247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2475" lIns="92475" spcFirstLastPara="1" rIns="92475" wrap="square" tIns="92475">
            <a:noAutofit/>
          </a:bodyPr>
          <a:lstStyle>
            <a:lvl1pPr lvl="0">
              <a:spcBef>
                <a:spcPts val="0"/>
              </a:spcBef>
              <a:spcAft>
                <a:spcPts val="0"/>
              </a:spcAft>
              <a:buSzPts val="4900"/>
              <a:buNone/>
              <a:defRPr sz="4900"/>
            </a:lvl1pPr>
            <a:lvl2pPr lvl="1">
              <a:spcBef>
                <a:spcPts val="0"/>
              </a:spcBef>
              <a:spcAft>
                <a:spcPts val="0"/>
              </a:spcAft>
              <a:buSzPts val="4900"/>
              <a:buNone/>
              <a:defRPr sz="4900"/>
            </a:lvl2pPr>
            <a:lvl3pPr lvl="2">
              <a:spcBef>
                <a:spcPts val="0"/>
              </a:spcBef>
              <a:spcAft>
                <a:spcPts val="0"/>
              </a:spcAft>
              <a:buSzPts val="4900"/>
              <a:buNone/>
              <a:defRPr sz="4900"/>
            </a:lvl3pPr>
            <a:lvl4pPr lvl="3">
              <a:spcBef>
                <a:spcPts val="0"/>
              </a:spcBef>
              <a:spcAft>
                <a:spcPts val="0"/>
              </a:spcAft>
              <a:buSzPts val="4900"/>
              <a:buNone/>
              <a:defRPr sz="4900"/>
            </a:lvl4pPr>
            <a:lvl5pPr lvl="4">
              <a:spcBef>
                <a:spcPts val="0"/>
              </a:spcBef>
              <a:spcAft>
                <a:spcPts val="0"/>
              </a:spcAft>
              <a:buSzPts val="4900"/>
              <a:buNone/>
              <a:defRPr sz="4900"/>
            </a:lvl5pPr>
            <a:lvl6pPr lvl="5">
              <a:spcBef>
                <a:spcPts val="0"/>
              </a:spcBef>
              <a:spcAft>
                <a:spcPts val="0"/>
              </a:spcAft>
              <a:buSzPts val="4900"/>
              <a:buNone/>
              <a:defRPr sz="4900"/>
            </a:lvl6pPr>
            <a:lvl7pPr lvl="6">
              <a:spcBef>
                <a:spcPts val="0"/>
              </a:spcBef>
              <a:spcAft>
                <a:spcPts val="0"/>
              </a:spcAft>
              <a:buSzPts val="4900"/>
              <a:buNone/>
              <a:defRPr sz="4900"/>
            </a:lvl7pPr>
            <a:lvl8pPr lvl="7">
              <a:spcBef>
                <a:spcPts val="0"/>
              </a:spcBef>
              <a:spcAft>
                <a:spcPts val="0"/>
              </a:spcAft>
              <a:buSzPts val="4900"/>
              <a:buNone/>
              <a:defRPr sz="4900"/>
            </a:lvl8pPr>
            <a:lvl9pPr lvl="8">
              <a:spcBef>
                <a:spcPts val="0"/>
              </a:spcBef>
              <a:spcAft>
                <a:spcPts val="0"/>
              </a:spcAft>
              <a:buSzPts val="4900"/>
              <a:buNone/>
              <a:defRPr sz="49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2475" lIns="92475" spcFirstLastPara="1" rIns="92475" wrap="square" tIns="924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2475" lIns="92475" spcFirstLastPara="1" rIns="92475" wrap="square" tIns="9247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2475" lIns="92475" spcFirstLastPara="1" rIns="92475" wrap="square" tIns="92475">
            <a:noAutofit/>
          </a:bodyPr>
          <a:lstStyle>
            <a:lvl1pPr lvl="0" algn="ctr">
              <a:lnSpc>
                <a:spcPct val="100000"/>
              </a:lnSpc>
              <a:spcBef>
                <a:spcPts val="0"/>
              </a:spcBef>
              <a:spcAft>
                <a:spcPts val="0"/>
              </a:spcAft>
              <a:buSzPts val="2200"/>
              <a:buNone/>
              <a:defRPr sz="2200"/>
            </a:lvl1pPr>
            <a:lvl2pPr lvl="1" algn="ctr">
              <a:lnSpc>
                <a:spcPct val="100000"/>
              </a:lnSpc>
              <a:spcBef>
                <a:spcPts val="0"/>
              </a:spcBef>
              <a:spcAft>
                <a:spcPts val="0"/>
              </a:spcAft>
              <a:buSzPts val="2200"/>
              <a:buNone/>
              <a:defRPr sz="2200"/>
            </a:lvl2pPr>
            <a:lvl3pPr lvl="2" algn="ctr">
              <a:lnSpc>
                <a:spcPct val="100000"/>
              </a:lnSpc>
              <a:spcBef>
                <a:spcPts val="0"/>
              </a:spcBef>
              <a:spcAft>
                <a:spcPts val="0"/>
              </a:spcAft>
              <a:buSzPts val="2200"/>
              <a:buNone/>
              <a:defRPr sz="2200"/>
            </a:lvl3pPr>
            <a:lvl4pPr lvl="3" algn="ctr">
              <a:lnSpc>
                <a:spcPct val="100000"/>
              </a:lnSpc>
              <a:spcBef>
                <a:spcPts val="0"/>
              </a:spcBef>
              <a:spcAft>
                <a:spcPts val="0"/>
              </a:spcAft>
              <a:buSzPts val="2200"/>
              <a:buNone/>
              <a:defRPr sz="2200"/>
            </a:lvl4pPr>
            <a:lvl5pPr lvl="4" algn="ctr">
              <a:lnSpc>
                <a:spcPct val="100000"/>
              </a:lnSpc>
              <a:spcBef>
                <a:spcPts val="0"/>
              </a:spcBef>
              <a:spcAft>
                <a:spcPts val="0"/>
              </a:spcAft>
              <a:buSzPts val="2200"/>
              <a:buNone/>
              <a:defRPr sz="2200"/>
            </a:lvl5pPr>
            <a:lvl6pPr lvl="5" algn="ctr">
              <a:lnSpc>
                <a:spcPct val="100000"/>
              </a:lnSpc>
              <a:spcBef>
                <a:spcPts val="0"/>
              </a:spcBef>
              <a:spcAft>
                <a:spcPts val="0"/>
              </a:spcAft>
              <a:buSzPts val="2200"/>
              <a:buNone/>
              <a:defRPr sz="2200"/>
            </a:lvl6pPr>
            <a:lvl7pPr lvl="6" algn="ctr">
              <a:lnSpc>
                <a:spcPct val="100000"/>
              </a:lnSpc>
              <a:spcBef>
                <a:spcPts val="0"/>
              </a:spcBef>
              <a:spcAft>
                <a:spcPts val="0"/>
              </a:spcAft>
              <a:buSzPts val="2200"/>
              <a:buNone/>
              <a:defRPr sz="2200"/>
            </a:lvl7pPr>
            <a:lvl8pPr lvl="7" algn="ctr">
              <a:lnSpc>
                <a:spcPct val="100000"/>
              </a:lnSpc>
              <a:spcBef>
                <a:spcPts val="0"/>
              </a:spcBef>
              <a:spcAft>
                <a:spcPts val="0"/>
              </a:spcAft>
              <a:buSzPts val="2200"/>
              <a:buNone/>
              <a:defRPr sz="2200"/>
            </a:lvl8pPr>
            <a:lvl9pPr lvl="8" algn="ctr">
              <a:lnSpc>
                <a:spcPct val="100000"/>
              </a:lnSpc>
              <a:spcBef>
                <a:spcPts val="0"/>
              </a:spcBef>
              <a:spcAft>
                <a:spcPts val="0"/>
              </a:spcAft>
              <a:buSzPts val="2200"/>
              <a:buNone/>
              <a:defRPr sz="22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2475" lIns="92475" spcFirstLastPara="1" rIns="92475" wrap="square" tIns="9247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2475" lIns="92475" spcFirstLastPara="1" rIns="92475" wrap="square" tIns="9247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2475" lIns="92475" spcFirstLastPara="1" rIns="92475" wrap="square" tIns="924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2475" lIns="92475" spcFirstLastPara="1" rIns="92475" wrap="square" tIns="92475">
            <a:noAutofit/>
          </a:bodyPr>
          <a:lstStyle>
            <a:lvl1pPr lvl="0">
              <a:spcBef>
                <a:spcPts val="0"/>
              </a:spcBef>
              <a:spcAft>
                <a:spcPts val="0"/>
              </a:spcAft>
              <a:buClr>
                <a:schemeClr val="dk1"/>
              </a:buClr>
              <a:buSzPts val="2900"/>
              <a:buNone/>
              <a:defRPr sz="2900">
                <a:solidFill>
                  <a:schemeClr val="dk1"/>
                </a:solidFill>
              </a:defRPr>
            </a:lvl1pPr>
            <a:lvl2pPr lvl="1">
              <a:spcBef>
                <a:spcPts val="0"/>
              </a:spcBef>
              <a:spcAft>
                <a:spcPts val="0"/>
              </a:spcAft>
              <a:buClr>
                <a:schemeClr val="dk1"/>
              </a:buClr>
              <a:buSzPts val="2900"/>
              <a:buNone/>
              <a:defRPr sz="2900">
                <a:solidFill>
                  <a:schemeClr val="dk1"/>
                </a:solidFill>
              </a:defRPr>
            </a:lvl2pPr>
            <a:lvl3pPr lvl="2">
              <a:spcBef>
                <a:spcPts val="0"/>
              </a:spcBef>
              <a:spcAft>
                <a:spcPts val="0"/>
              </a:spcAft>
              <a:buClr>
                <a:schemeClr val="dk1"/>
              </a:buClr>
              <a:buSzPts val="2900"/>
              <a:buNone/>
              <a:defRPr sz="2900">
                <a:solidFill>
                  <a:schemeClr val="dk1"/>
                </a:solidFill>
              </a:defRPr>
            </a:lvl3pPr>
            <a:lvl4pPr lvl="3">
              <a:spcBef>
                <a:spcPts val="0"/>
              </a:spcBef>
              <a:spcAft>
                <a:spcPts val="0"/>
              </a:spcAft>
              <a:buClr>
                <a:schemeClr val="dk1"/>
              </a:buClr>
              <a:buSzPts val="2900"/>
              <a:buNone/>
              <a:defRPr sz="2900">
                <a:solidFill>
                  <a:schemeClr val="dk1"/>
                </a:solidFill>
              </a:defRPr>
            </a:lvl4pPr>
            <a:lvl5pPr lvl="4">
              <a:spcBef>
                <a:spcPts val="0"/>
              </a:spcBef>
              <a:spcAft>
                <a:spcPts val="0"/>
              </a:spcAft>
              <a:buClr>
                <a:schemeClr val="dk1"/>
              </a:buClr>
              <a:buSzPts val="2900"/>
              <a:buNone/>
              <a:defRPr sz="2900">
                <a:solidFill>
                  <a:schemeClr val="dk1"/>
                </a:solidFill>
              </a:defRPr>
            </a:lvl5pPr>
            <a:lvl6pPr lvl="5">
              <a:spcBef>
                <a:spcPts val="0"/>
              </a:spcBef>
              <a:spcAft>
                <a:spcPts val="0"/>
              </a:spcAft>
              <a:buClr>
                <a:schemeClr val="dk1"/>
              </a:buClr>
              <a:buSzPts val="2900"/>
              <a:buNone/>
              <a:defRPr sz="2900">
                <a:solidFill>
                  <a:schemeClr val="dk1"/>
                </a:solidFill>
              </a:defRPr>
            </a:lvl6pPr>
            <a:lvl7pPr lvl="6">
              <a:spcBef>
                <a:spcPts val="0"/>
              </a:spcBef>
              <a:spcAft>
                <a:spcPts val="0"/>
              </a:spcAft>
              <a:buClr>
                <a:schemeClr val="dk1"/>
              </a:buClr>
              <a:buSzPts val="2900"/>
              <a:buNone/>
              <a:defRPr sz="2900">
                <a:solidFill>
                  <a:schemeClr val="dk1"/>
                </a:solidFill>
              </a:defRPr>
            </a:lvl7pPr>
            <a:lvl8pPr lvl="7">
              <a:spcBef>
                <a:spcPts val="0"/>
              </a:spcBef>
              <a:spcAft>
                <a:spcPts val="0"/>
              </a:spcAft>
              <a:buClr>
                <a:schemeClr val="dk1"/>
              </a:buClr>
              <a:buSzPts val="2900"/>
              <a:buNone/>
              <a:defRPr sz="2900">
                <a:solidFill>
                  <a:schemeClr val="dk1"/>
                </a:solidFill>
              </a:defRPr>
            </a:lvl8pPr>
            <a:lvl9pPr lvl="8">
              <a:spcBef>
                <a:spcPts val="0"/>
              </a:spcBef>
              <a:spcAft>
                <a:spcPts val="0"/>
              </a:spcAft>
              <a:buClr>
                <a:schemeClr val="dk1"/>
              </a:buClr>
              <a:buSzPts val="2900"/>
              <a:buNone/>
              <a:defRPr sz="29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2475" lIns="92475" spcFirstLastPara="1" rIns="92475" wrap="square" tIns="9247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sz="1400">
                <a:solidFill>
                  <a:schemeClr val="dk2"/>
                </a:solidFill>
              </a:defRPr>
            </a:lvl2pPr>
            <a:lvl3pPr indent="-317500" lvl="2" marL="1371600">
              <a:lnSpc>
                <a:spcPct val="115000"/>
              </a:lnSpc>
              <a:spcBef>
                <a:spcPts val="1600"/>
              </a:spcBef>
              <a:spcAft>
                <a:spcPts val="0"/>
              </a:spcAft>
              <a:buClr>
                <a:schemeClr val="dk2"/>
              </a:buClr>
              <a:buSzPts val="1400"/>
              <a:buChar char="■"/>
              <a:defRPr sz="1400">
                <a:solidFill>
                  <a:schemeClr val="dk2"/>
                </a:solidFill>
              </a:defRPr>
            </a:lvl3pPr>
            <a:lvl4pPr indent="-317500" lvl="3" marL="1828800">
              <a:lnSpc>
                <a:spcPct val="115000"/>
              </a:lnSpc>
              <a:spcBef>
                <a:spcPts val="1600"/>
              </a:spcBef>
              <a:spcAft>
                <a:spcPts val="0"/>
              </a:spcAft>
              <a:buClr>
                <a:schemeClr val="dk2"/>
              </a:buClr>
              <a:buSzPts val="1400"/>
              <a:buChar char="●"/>
              <a:defRPr sz="1400">
                <a:solidFill>
                  <a:schemeClr val="dk2"/>
                </a:solidFill>
              </a:defRPr>
            </a:lvl4pPr>
            <a:lvl5pPr indent="-317500" lvl="4" marL="2286000">
              <a:lnSpc>
                <a:spcPct val="115000"/>
              </a:lnSpc>
              <a:spcBef>
                <a:spcPts val="1600"/>
              </a:spcBef>
              <a:spcAft>
                <a:spcPts val="0"/>
              </a:spcAft>
              <a:buClr>
                <a:schemeClr val="dk2"/>
              </a:buClr>
              <a:buSzPts val="1400"/>
              <a:buChar char="○"/>
              <a:defRPr sz="1400">
                <a:solidFill>
                  <a:schemeClr val="dk2"/>
                </a:solidFill>
              </a:defRPr>
            </a:lvl5pPr>
            <a:lvl6pPr indent="-317500" lvl="5" marL="2743200">
              <a:lnSpc>
                <a:spcPct val="115000"/>
              </a:lnSpc>
              <a:spcBef>
                <a:spcPts val="1600"/>
              </a:spcBef>
              <a:spcAft>
                <a:spcPts val="0"/>
              </a:spcAft>
              <a:buClr>
                <a:schemeClr val="dk2"/>
              </a:buClr>
              <a:buSzPts val="1400"/>
              <a:buChar char="■"/>
              <a:defRPr sz="1400">
                <a:solidFill>
                  <a:schemeClr val="dk2"/>
                </a:solidFill>
              </a:defRPr>
            </a:lvl6pPr>
            <a:lvl7pPr indent="-317500" lvl="6" marL="3200400">
              <a:lnSpc>
                <a:spcPct val="115000"/>
              </a:lnSpc>
              <a:spcBef>
                <a:spcPts val="1600"/>
              </a:spcBef>
              <a:spcAft>
                <a:spcPts val="0"/>
              </a:spcAft>
              <a:buClr>
                <a:schemeClr val="dk2"/>
              </a:buClr>
              <a:buSzPts val="1400"/>
              <a:buChar char="●"/>
              <a:defRPr sz="1400">
                <a:solidFill>
                  <a:schemeClr val="dk2"/>
                </a:solidFill>
              </a:defRPr>
            </a:lvl7pPr>
            <a:lvl8pPr indent="-317500" lvl="7" marL="3657600">
              <a:lnSpc>
                <a:spcPct val="115000"/>
              </a:lnSpc>
              <a:spcBef>
                <a:spcPts val="1600"/>
              </a:spcBef>
              <a:spcAft>
                <a:spcPts val="0"/>
              </a:spcAft>
              <a:buClr>
                <a:schemeClr val="dk2"/>
              </a:buClr>
              <a:buSzPts val="1400"/>
              <a:buChar char="○"/>
              <a:defRPr sz="1400">
                <a:solidFill>
                  <a:schemeClr val="dk2"/>
                </a:solidFill>
              </a:defRPr>
            </a:lvl8pPr>
            <a:lvl9pPr indent="-317500" lvl="8" marL="4114800">
              <a:lnSpc>
                <a:spcPct val="115000"/>
              </a:lnSpc>
              <a:spcBef>
                <a:spcPts val="1600"/>
              </a:spcBef>
              <a:spcAft>
                <a:spcPts val="1600"/>
              </a:spcAft>
              <a:buClr>
                <a:schemeClr val="dk2"/>
              </a:buClr>
              <a:buSzPts val="1400"/>
              <a:buChar char="■"/>
              <a:defRPr sz="1400">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2475" lIns="92475" spcFirstLastPara="1" rIns="92475" wrap="square" tIns="9247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jp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jp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www.bunchball.com/gamification/game-mechanics" TargetMode="External"/><Relationship Id="rId4" Type="http://schemas.openxmlformats.org/officeDocument/2006/relationships/image" Target="../media/image1.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jpg"/><Relationship Id="rId5"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5"/>
          <p:cNvSpPr/>
          <p:nvPr/>
        </p:nvSpPr>
        <p:spPr>
          <a:xfrm>
            <a:off x="0" y="-200"/>
            <a:ext cx="9144000" cy="5143500"/>
          </a:xfrm>
          <a:prstGeom prst="rect">
            <a:avLst/>
          </a:prstGeom>
          <a:solidFill>
            <a:srgbClr val="C9DAF8"/>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96" name="Google Shape;96;p25"/>
          <p:cNvSpPr txBox="1"/>
          <p:nvPr>
            <p:ph idx="1" type="body"/>
          </p:nvPr>
        </p:nvSpPr>
        <p:spPr>
          <a:xfrm>
            <a:off x="487525" y="1682500"/>
            <a:ext cx="7632300" cy="17781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1400">
                <a:solidFill>
                  <a:srgbClr val="3C78D8"/>
                </a:solidFill>
                <a:latin typeface="IBM Plex Sans"/>
                <a:ea typeface="IBM Plex Sans"/>
                <a:cs typeface="IBM Plex Sans"/>
                <a:sym typeface="IBM Plex Sans"/>
              </a:rPr>
              <a:t>OBJECTIVE</a:t>
            </a:r>
            <a:endParaRPr b="1" sz="1400">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2400">
                <a:solidFill>
                  <a:schemeClr val="dk1"/>
                </a:solidFill>
                <a:latin typeface="IBM Plex Sans"/>
                <a:ea typeface="IBM Plex Sans"/>
                <a:cs typeface="IBM Plex Sans"/>
                <a:sym typeface="IBM Plex Sans"/>
              </a:rPr>
              <a:t>To introduce gamification as an approach to look at enhancing engagement of users. </a:t>
            </a:r>
            <a:endParaRPr b="1" sz="24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9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a:solidFill>
                  <a:srgbClr val="3C78D8"/>
                </a:solidFill>
                <a:latin typeface="IBM Plex Sans"/>
                <a:ea typeface="IBM Plex Sans"/>
                <a:cs typeface="IBM Plex Sans"/>
                <a:sym typeface="IBM Plex Sans"/>
              </a:rPr>
              <a:t>TOOL</a:t>
            </a:r>
            <a:endParaRPr b="1">
              <a:solidFill>
                <a:srgbClr val="3C78D8"/>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a:solidFill>
                  <a:schemeClr val="dk1"/>
                </a:solidFill>
                <a:latin typeface="IBM Plex Sans"/>
                <a:ea typeface="IBM Plex Sans"/>
                <a:cs typeface="IBM Plex Sans"/>
                <a:sym typeface="IBM Plex Sans"/>
              </a:rPr>
              <a:t>Gamification</a:t>
            </a:r>
            <a:endParaRPr b="1">
              <a:solidFill>
                <a:srgbClr val="000000"/>
              </a:solidFill>
              <a:latin typeface="IBM Plex Sans"/>
              <a:ea typeface="IBM Plex Sans"/>
              <a:cs typeface="IBM Plex Sans"/>
              <a:sym typeface="IBM Plex Sans"/>
            </a:endParaRPr>
          </a:p>
        </p:txBody>
      </p:sp>
      <p:sp>
        <p:nvSpPr>
          <p:cNvPr id="97" name="Google Shape;97;p2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5"/>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a:t>
            </a:r>
            <a:r>
              <a:rPr b="1" lang="en" sz="500">
                <a:solidFill>
                  <a:srgbClr val="000000"/>
                </a:solidFill>
                <a:latin typeface="IBM Plex Sans"/>
                <a:ea typeface="IBM Plex Sans"/>
                <a:cs typeface="IBM Plex Sans"/>
                <a:sym typeface="IBM Plex Sans"/>
              </a:rPr>
              <a:t>FINLAB TOOLKIT</a:t>
            </a:r>
            <a:endParaRPr b="1" sz="500">
              <a:solidFill>
                <a:srgbClr val="3C78D8"/>
              </a:solidFill>
              <a:latin typeface="IBM Plex Sans"/>
              <a:ea typeface="IBM Plex Sans"/>
              <a:cs typeface="IBM Plex Sans"/>
              <a:sym typeface="IBM Plex Sans"/>
            </a:endParaRPr>
          </a:p>
        </p:txBody>
      </p:sp>
      <p:pic>
        <p:nvPicPr>
          <p:cNvPr id="99" name="Google Shape;99;p25"/>
          <p:cNvPicPr preferRelativeResize="0"/>
          <p:nvPr/>
        </p:nvPicPr>
        <p:blipFill>
          <a:blip r:embed="rId3">
            <a:alphaModFix/>
          </a:blip>
          <a:stretch>
            <a:fillRect/>
          </a:stretch>
        </p:blipFill>
        <p:spPr>
          <a:xfrm>
            <a:off x="8195884" y="4812275"/>
            <a:ext cx="334720" cy="288299"/>
          </a:xfrm>
          <a:prstGeom prst="rect">
            <a:avLst/>
          </a:prstGeom>
          <a:noFill/>
          <a:ln>
            <a:noFill/>
          </a:ln>
        </p:spPr>
      </p:pic>
      <p:pic>
        <p:nvPicPr>
          <p:cNvPr id="100" name="Google Shape;100;p25"/>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34"/>
          <p:cNvPicPr preferRelativeResize="0"/>
          <p:nvPr/>
        </p:nvPicPr>
        <p:blipFill>
          <a:blip r:embed="rId3">
            <a:alphaModFix/>
          </a:blip>
          <a:stretch>
            <a:fillRect/>
          </a:stretch>
        </p:blipFill>
        <p:spPr>
          <a:xfrm>
            <a:off x="1873063" y="652800"/>
            <a:ext cx="5397875" cy="3837900"/>
          </a:xfrm>
          <a:prstGeom prst="rect">
            <a:avLst/>
          </a:prstGeom>
          <a:noFill/>
          <a:ln>
            <a:noFill/>
          </a:ln>
        </p:spPr>
      </p:pic>
      <p:sp>
        <p:nvSpPr>
          <p:cNvPr id="186" name="Google Shape;186;p34"/>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88" name="Google Shape;188;p34"/>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89" name="Google Shape;189;p34"/>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5"/>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95" name="Google Shape;195;p35"/>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MISSIONS</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Short and long-term goals to achieve.</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Missions or challenges or journeys give users a purpose for interaction, and educate users about what is valued and possible within the experience.</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196" name="Google Shape;196;p3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5"/>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98" name="Google Shape;198;p35"/>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99" name="Google Shape;199;p35"/>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6"/>
          <p:cNvPicPr preferRelativeResize="0"/>
          <p:nvPr/>
        </p:nvPicPr>
        <p:blipFill>
          <a:blip r:embed="rId3">
            <a:alphaModFix/>
          </a:blip>
          <a:stretch>
            <a:fillRect/>
          </a:stretch>
        </p:blipFill>
        <p:spPr>
          <a:xfrm>
            <a:off x="1148825" y="759150"/>
            <a:ext cx="6488049" cy="3693199"/>
          </a:xfrm>
          <a:prstGeom prst="rect">
            <a:avLst/>
          </a:prstGeom>
          <a:noFill/>
          <a:ln>
            <a:noFill/>
          </a:ln>
        </p:spPr>
      </p:pic>
      <p:sp>
        <p:nvSpPr>
          <p:cNvPr id="205" name="Google Shape;205;p3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6"/>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07" name="Google Shape;207;p36"/>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208" name="Google Shape;208;p36"/>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7"/>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14" name="Google Shape;214;p37"/>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TASKS</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Specific actions that achieve goals.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Specific challenges and activities within the missions and levels that are closely tied to the overall purpose of gamification - education, sales, collaboration etc.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215" name="Google Shape;215;p37"/>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7"/>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17" name="Google Shape;217;p37"/>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18" name="Google Shape;218;p37"/>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8"/>
          <p:cNvPicPr preferRelativeResize="0"/>
          <p:nvPr/>
        </p:nvPicPr>
        <p:blipFill>
          <a:blip r:embed="rId3">
            <a:alphaModFix/>
          </a:blip>
          <a:stretch>
            <a:fillRect/>
          </a:stretch>
        </p:blipFill>
        <p:spPr>
          <a:xfrm>
            <a:off x="1969450" y="1016287"/>
            <a:ext cx="5205100" cy="3110925"/>
          </a:xfrm>
          <a:prstGeom prst="rect">
            <a:avLst/>
          </a:prstGeom>
          <a:noFill/>
          <a:ln>
            <a:noFill/>
          </a:ln>
        </p:spPr>
      </p:pic>
      <p:sp>
        <p:nvSpPr>
          <p:cNvPr id="224" name="Google Shape;224;p38"/>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8"/>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26" name="Google Shape;226;p38"/>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227" name="Google Shape;227;p38"/>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9"/>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33" name="Google Shape;233;p39"/>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POINTS</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Tangible evidence of accomplishments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Points help keep score and establish status or can even be used as currency to purchase virtual or real goods. Points can be earned by completing tasks within missions, completing missions, for collaborating etc.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234" name="Google Shape;234;p39"/>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9"/>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36" name="Google Shape;236;p39"/>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37" name="Google Shape;237;p39"/>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pic>
        <p:nvPicPr>
          <p:cNvPr id="242" name="Google Shape;242;p40"/>
          <p:cNvPicPr preferRelativeResize="0"/>
          <p:nvPr/>
        </p:nvPicPr>
        <p:blipFill>
          <a:blip r:embed="rId3">
            <a:alphaModFix/>
          </a:blip>
          <a:stretch>
            <a:fillRect/>
          </a:stretch>
        </p:blipFill>
        <p:spPr>
          <a:xfrm>
            <a:off x="2687275" y="573613"/>
            <a:ext cx="3769450" cy="3996275"/>
          </a:xfrm>
          <a:prstGeom prst="rect">
            <a:avLst/>
          </a:prstGeom>
          <a:noFill/>
          <a:ln>
            <a:noFill/>
          </a:ln>
        </p:spPr>
      </p:pic>
      <p:sp>
        <p:nvSpPr>
          <p:cNvPr id="243" name="Google Shape;243;p40"/>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45" name="Google Shape;245;p40"/>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246" name="Google Shape;246;p40"/>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1"/>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52" name="Google Shape;252;p41"/>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BADGES</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Evidence of accomplishments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An indicator of accomplishment or mastery of a skill is especially meaningful within a community that understands its value. Used to identify skills and expertise within a group.</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253" name="Google Shape;253;p41"/>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1"/>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55" name="Google Shape;255;p41"/>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56" name="Google Shape;256;p41"/>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pic>
        <p:nvPicPr>
          <p:cNvPr id="261" name="Google Shape;261;p42"/>
          <p:cNvPicPr preferRelativeResize="0"/>
          <p:nvPr/>
        </p:nvPicPr>
        <p:blipFill>
          <a:blip r:embed="rId3">
            <a:alphaModFix/>
          </a:blip>
          <a:stretch>
            <a:fillRect/>
          </a:stretch>
        </p:blipFill>
        <p:spPr>
          <a:xfrm>
            <a:off x="1280200" y="838025"/>
            <a:ext cx="6583602" cy="3467448"/>
          </a:xfrm>
          <a:prstGeom prst="rect">
            <a:avLst/>
          </a:prstGeom>
          <a:noFill/>
          <a:ln>
            <a:noFill/>
          </a:ln>
        </p:spPr>
      </p:pic>
      <p:sp>
        <p:nvSpPr>
          <p:cNvPr id="262" name="Google Shape;262;p42"/>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2"/>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64" name="Google Shape;264;p42"/>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265" name="Google Shape;265;p42"/>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3"/>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71" name="Google Shape;271;p43"/>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LEVELS</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Status &amp; Expertise</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Levels indicate long-term or sustained achievement. Used to identify status within a community or to unlock new missions, badges, activities, and rewards.</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272" name="Google Shape;272;p43"/>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3"/>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74" name="Google Shape;274;p43"/>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75" name="Google Shape;275;p43"/>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6"/>
          <p:cNvSpPr/>
          <p:nvPr/>
        </p:nvSpPr>
        <p:spPr>
          <a:xfrm>
            <a:off x="0" y="-200"/>
            <a:ext cx="9144000" cy="5143500"/>
          </a:xfrm>
          <a:prstGeom prst="rect">
            <a:avLst/>
          </a:prstGeom>
          <a:solidFill>
            <a:srgbClr val="6D9EEB"/>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06" name="Google Shape;106;p26"/>
          <p:cNvSpPr txBox="1"/>
          <p:nvPr>
            <p:ph idx="1" type="body"/>
          </p:nvPr>
        </p:nvSpPr>
        <p:spPr>
          <a:xfrm>
            <a:off x="466375" y="1066000"/>
            <a:ext cx="7632300" cy="3011100"/>
          </a:xfrm>
          <a:prstGeom prst="rect">
            <a:avLst/>
          </a:prstGeom>
        </p:spPr>
        <p:txBody>
          <a:bodyPr anchorCtr="0" anchor="t" bIns="92475" lIns="92475" spcFirstLastPara="1" rIns="92475" wrap="square" tIns="92475">
            <a:noAutofit/>
          </a:bodyPr>
          <a:lstStyle/>
          <a:p>
            <a:pPr indent="0" lvl="0" marL="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ABOUT ‘Gamification’</a:t>
            </a:r>
            <a:endParaRPr b="1"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rPr b="1" lang="en" sz="1400">
                <a:solidFill>
                  <a:schemeClr val="dk1"/>
                </a:solidFill>
                <a:latin typeface="IBM Plex Sans"/>
                <a:ea typeface="IBM Plex Sans"/>
                <a:cs typeface="IBM Plex Sans"/>
                <a:sym typeface="IBM Plex Sans"/>
              </a:rPr>
              <a:t>Gamification is the process of taking something that already exists – a website, an enterprise application, an online community – and integrating </a:t>
            </a:r>
            <a:r>
              <a:rPr b="1" lang="en" sz="1400">
                <a:solidFill>
                  <a:schemeClr val="dk1"/>
                </a:solidFill>
                <a:uFill>
                  <a:noFill/>
                </a:uFill>
                <a:latin typeface="IBM Plex Sans"/>
                <a:ea typeface="IBM Plex Sans"/>
                <a:cs typeface="IBM Plex Sans"/>
                <a:sym typeface="IBM Plex Sans"/>
                <a:hlinkClick r:id="rId3"/>
              </a:rPr>
              <a:t>game mechanics</a:t>
            </a:r>
            <a:r>
              <a:rPr b="1" lang="en" sz="1400">
                <a:solidFill>
                  <a:schemeClr val="dk1"/>
                </a:solidFill>
                <a:latin typeface="IBM Plex Sans"/>
                <a:ea typeface="IBM Plex Sans"/>
                <a:cs typeface="IBM Plex Sans"/>
                <a:sym typeface="IBM Plex Sans"/>
              </a:rPr>
              <a:t> into it to motivate participation, engagement, and loyalty. Gamification takes techniques that game designers use to engage players, and applies them to non-game experiences to motivate actions. Gamification is not about creating something new. It is about amplifying the effect of an existing, core experience by applying the motivational techniques that make games so engaging. When you gamify high-value interactions with customers, employees, and partners, you drive more sales, stronger collaboration, better ROI, deeper loyalty, higher customer satisfaction and more.</a:t>
            </a:r>
            <a:endParaRPr sz="1100">
              <a:solidFill>
                <a:schemeClr val="dk1"/>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b="1" sz="1400">
              <a:solidFill>
                <a:schemeClr val="dk1"/>
              </a:solidFill>
              <a:latin typeface="IBM Plex Sans"/>
              <a:ea typeface="IBM Plex Sans"/>
              <a:cs typeface="IBM Plex Sans"/>
              <a:sym typeface="IBM Plex Sans"/>
            </a:endParaRPr>
          </a:p>
        </p:txBody>
      </p:sp>
      <p:sp>
        <p:nvSpPr>
          <p:cNvPr id="107" name="Google Shape;107;p2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6"/>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09" name="Google Shape;109;p26"/>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10" name="Google Shape;110;p26"/>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id="280" name="Google Shape;280;p44"/>
          <p:cNvPicPr preferRelativeResize="0"/>
          <p:nvPr/>
        </p:nvPicPr>
        <p:blipFill>
          <a:blip r:embed="rId3">
            <a:alphaModFix/>
          </a:blip>
          <a:stretch>
            <a:fillRect/>
          </a:stretch>
        </p:blipFill>
        <p:spPr>
          <a:xfrm>
            <a:off x="1884613" y="1193600"/>
            <a:ext cx="5374775" cy="2756300"/>
          </a:xfrm>
          <a:prstGeom prst="rect">
            <a:avLst/>
          </a:prstGeom>
          <a:noFill/>
          <a:ln>
            <a:noFill/>
          </a:ln>
        </p:spPr>
      </p:pic>
      <p:sp>
        <p:nvSpPr>
          <p:cNvPr id="281" name="Google Shape;281;p44"/>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4"/>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83" name="Google Shape;283;p44"/>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284" name="Google Shape;284;p44"/>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5"/>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290" name="Google Shape;290;p45"/>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TRANSPARENCY</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Where everyone stands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Used to show where people stand on the metrics that matter. Individual and team profiles show progress in real-time and historically. Leaderboards show who’s just ahead and who’s behind as well as overall ranking on any number of metrics.</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291" name="Google Shape;291;p45"/>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5"/>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293" name="Google Shape;293;p45"/>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294" name="Google Shape;294;p45"/>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46"/>
          <p:cNvPicPr preferRelativeResize="0"/>
          <p:nvPr/>
        </p:nvPicPr>
        <p:blipFill>
          <a:blip r:embed="rId3">
            <a:alphaModFix/>
          </a:blip>
          <a:stretch>
            <a:fillRect/>
          </a:stretch>
        </p:blipFill>
        <p:spPr>
          <a:xfrm>
            <a:off x="1842563" y="1057762"/>
            <a:ext cx="5458875" cy="3027975"/>
          </a:xfrm>
          <a:prstGeom prst="rect">
            <a:avLst/>
          </a:prstGeom>
          <a:noFill/>
          <a:ln>
            <a:noFill/>
          </a:ln>
        </p:spPr>
      </p:pic>
      <p:sp>
        <p:nvSpPr>
          <p:cNvPr id="300" name="Google Shape;300;p46"/>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6"/>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302" name="Google Shape;302;p46"/>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303" name="Google Shape;303;p46"/>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7"/>
          <p:cNvSpPr txBox="1"/>
          <p:nvPr>
            <p:ph type="title"/>
          </p:nvPr>
        </p:nvSpPr>
        <p:spPr>
          <a:xfrm>
            <a:off x="295524" y="199822"/>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sz="1900">
              <a:latin typeface="IBM Plex Sans"/>
              <a:ea typeface="IBM Plex Sans"/>
              <a:cs typeface="IBM Plex Sans"/>
              <a:sym typeface="IBM Plex Sans"/>
            </a:endParaRPr>
          </a:p>
          <a:p>
            <a:pPr indent="0" lvl="0" marL="0" rtl="0" algn="l">
              <a:spcBef>
                <a:spcPts val="0"/>
              </a:spcBef>
              <a:spcAft>
                <a:spcPts val="0"/>
              </a:spcAft>
              <a:buNone/>
            </a:pPr>
            <a:r>
              <a:t/>
            </a:r>
            <a:endParaRPr sz="1900">
              <a:latin typeface="IBM Plex Sans"/>
              <a:ea typeface="IBM Plex Sans"/>
              <a:cs typeface="IBM Plex Sans"/>
              <a:sym typeface="IBM Plex Sans"/>
            </a:endParaRPr>
          </a:p>
          <a:p>
            <a:pPr indent="0" lvl="0" marL="0" rtl="0" algn="l">
              <a:spcBef>
                <a:spcPts val="0"/>
              </a:spcBef>
              <a:spcAft>
                <a:spcPts val="0"/>
              </a:spcAft>
              <a:buNone/>
            </a:pPr>
            <a:r>
              <a:t/>
            </a:r>
            <a:endParaRPr sz="1900">
              <a:latin typeface="IBM Plex Sans"/>
              <a:ea typeface="IBM Plex Sans"/>
              <a:cs typeface="IBM Plex Sans"/>
              <a:sym typeface="IBM Plex Sans"/>
            </a:endParaRPr>
          </a:p>
          <a:p>
            <a:pPr indent="0" lvl="0" marL="0" rtl="0" algn="l">
              <a:spcBef>
                <a:spcPts val="0"/>
              </a:spcBef>
              <a:spcAft>
                <a:spcPts val="0"/>
              </a:spcAft>
              <a:buNone/>
            </a:pPr>
            <a:r>
              <a:t/>
            </a:r>
            <a:endParaRPr sz="1900">
              <a:latin typeface="IBM Plex Sans"/>
              <a:ea typeface="IBM Plex Sans"/>
              <a:cs typeface="IBM Plex Sans"/>
              <a:sym typeface="IBM Plex Sans"/>
            </a:endParaRPr>
          </a:p>
          <a:p>
            <a:pPr indent="0" lvl="0" marL="0" rtl="0" algn="l">
              <a:spcBef>
                <a:spcPts val="0"/>
              </a:spcBef>
              <a:spcAft>
                <a:spcPts val="0"/>
              </a:spcAft>
              <a:buNone/>
            </a:pPr>
            <a:r>
              <a:t/>
            </a:r>
            <a:endParaRPr sz="1900">
              <a:latin typeface="IBM Plex Sans"/>
              <a:ea typeface="IBM Plex Sans"/>
              <a:cs typeface="IBM Plex Sans"/>
              <a:sym typeface="IBM Plex Sans"/>
            </a:endParaRPr>
          </a:p>
          <a:p>
            <a:pPr indent="0" lvl="0" marL="0" rtl="0" algn="l">
              <a:spcBef>
                <a:spcPts val="0"/>
              </a:spcBef>
              <a:spcAft>
                <a:spcPts val="0"/>
              </a:spcAft>
              <a:buNone/>
            </a:pPr>
            <a:r>
              <a:rPr b="1" lang="en" sz="1400">
                <a:solidFill>
                  <a:srgbClr val="3C78D8"/>
                </a:solidFill>
                <a:latin typeface="IBM Plex Sans"/>
                <a:ea typeface="IBM Plex Sans"/>
                <a:cs typeface="IBM Plex Sans"/>
                <a:sym typeface="IBM Plex Sans"/>
              </a:rPr>
              <a:t>TOOL:</a:t>
            </a:r>
            <a:r>
              <a:rPr b="1" lang="en" sz="1400">
                <a:latin typeface="IBM Plex Sans"/>
                <a:ea typeface="IBM Plex Sans"/>
                <a:cs typeface="IBM Plex Sans"/>
                <a:sym typeface="IBM Plex Sans"/>
              </a:rPr>
              <a:t> GAMIFICATION DESIGN</a:t>
            </a:r>
            <a:endParaRPr sz="1400">
              <a:latin typeface="IBM Plex Sans"/>
              <a:ea typeface="IBM Plex Sans"/>
              <a:cs typeface="IBM Plex Sans"/>
              <a:sym typeface="IBM Plex Sans"/>
            </a:endParaRPr>
          </a:p>
        </p:txBody>
      </p:sp>
      <p:graphicFrame>
        <p:nvGraphicFramePr>
          <p:cNvPr id="116" name="Google Shape;116;p27"/>
          <p:cNvGraphicFramePr/>
          <p:nvPr/>
        </p:nvGraphicFramePr>
        <p:xfrm>
          <a:off x="448114" y="2416807"/>
          <a:ext cx="3000000" cy="3000000"/>
        </p:xfrm>
        <a:graphic>
          <a:graphicData uri="http://schemas.openxmlformats.org/drawingml/2006/table">
            <a:tbl>
              <a:tblPr>
                <a:noFill/>
                <a:tableStyleId>{2EF9CC53-FCDD-4956-8834-3DE4565790E5}</a:tableStyleId>
              </a:tblPr>
              <a:tblGrid>
                <a:gridCol w="2789200"/>
                <a:gridCol w="1079500"/>
              </a:tblGrid>
              <a:tr h="269650">
                <a:tc>
                  <a:txBody>
                    <a:bodyPr/>
                    <a:lstStyle/>
                    <a:p>
                      <a:pPr indent="0" lvl="0" marL="0" rtl="0" algn="l">
                        <a:spcBef>
                          <a:spcPts val="0"/>
                        </a:spcBef>
                        <a:spcAft>
                          <a:spcPts val="0"/>
                        </a:spcAft>
                        <a:buNone/>
                      </a:pPr>
                      <a:r>
                        <a:rPr b="1" lang="en" sz="1000">
                          <a:solidFill>
                            <a:srgbClr val="FFFFFF"/>
                          </a:solidFill>
                          <a:latin typeface="IBM Plex Sans"/>
                          <a:ea typeface="IBM Plex Sans"/>
                          <a:cs typeface="IBM Plex Sans"/>
                          <a:sym typeface="IBM Plex Sans"/>
                        </a:rPr>
                        <a:t>GAME DYNAMICS</a:t>
                      </a:r>
                      <a:endParaRPr sz="1000">
                        <a:solidFill>
                          <a:srgbClr val="FFFFFF"/>
                        </a:solidFill>
                        <a:latin typeface="IBM Plex Sans"/>
                        <a:ea typeface="IBM Plex Sans"/>
                        <a:cs typeface="IBM Plex Sans"/>
                        <a:sym typeface="IBM Plex Sans"/>
                      </a:endParaRPr>
                    </a:p>
                  </a:txBody>
                  <a:tcPr marT="62250" marB="62250" marR="78200" marL="78200" anchor="ctr">
                    <a:solidFill>
                      <a:srgbClr val="3C78D8"/>
                    </a:solidFill>
                  </a:tcPr>
                </a:tc>
                <a:tc>
                  <a:txBody>
                    <a:bodyPr/>
                    <a:lstStyle/>
                    <a:p>
                      <a:pPr indent="0" lvl="0" marL="0" rtl="0" algn="l">
                        <a:spcBef>
                          <a:spcPts val="0"/>
                        </a:spcBef>
                        <a:spcAft>
                          <a:spcPts val="0"/>
                        </a:spcAft>
                        <a:buNone/>
                      </a:pPr>
                      <a:r>
                        <a:rPr b="1" lang="en" sz="500">
                          <a:solidFill>
                            <a:srgbClr val="FFFFFF"/>
                          </a:solidFill>
                          <a:latin typeface="IBM Plex Sans"/>
                          <a:ea typeface="IBM Plex Sans"/>
                          <a:cs typeface="IBM Plex Sans"/>
                          <a:sym typeface="IBM Plex Sans"/>
                        </a:rPr>
                        <a:t>Ideas</a:t>
                      </a:r>
                      <a:endParaRPr b="1" sz="500">
                        <a:solidFill>
                          <a:srgbClr val="FFFFFF"/>
                        </a:solidFill>
                        <a:latin typeface="IBM Plex Sans"/>
                        <a:ea typeface="IBM Plex Sans"/>
                        <a:cs typeface="IBM Plex Sans"/>
                        <a:sym typeface="IBM Plex Sans"/>
                      </a:endParaRPr>
                    </a:p>
                  </a:txBody>
                  <a:tcPr marT="62250" marB="62250" marR="78200" marL="78200" anchor="ctr">
                    <a:solidFill>
                      <a:srgbClr val="3C78D8"/>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Competition</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Clr>
                          <a:schemeClr val="dk1"/>
                        </a:buClr>
                        <a:buSzPts val="700"/>
                        <a:buFont typeface="Arial"/>
                        <a:buNone/>
                      </a:pPr>
                      <a:r>
                        <a:rPr lang="en" sz="600">
                          <a:solidFill>
                            <a:schemeClr val="dk1"/>
                          </a:solidFill>
                          <a:latin typeface="IBM Plex Sans Light"/>
                          <a:ea typeface="IBM Plex Sans Light"/>
                          <a:cs typeface="IBM Plex Sans Light"/>
                          <a:sym typeface="IBM Plex Sans Light"/>
                        </a:rPr>
                        <a:t>Why are people competing? What are they competing for?</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Collaboration </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How do we get people to work together and in teams?</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Community</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What is the nature and role of the community of people?</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Progress (Attitudes, Behaviours &amp; Skills)</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What is the progress journey we hope people will move on?</a:t>
                      </a:r>
                      <a:endParaRPr b="1" sz="700">
                        <a:solidFill>
                          <a:srgbClr val="3C78D8"/>
                        </a:solidFill>
                        <a:latin typeface="IBM Plex Sans"/>
                        <a:ea typeface="IBM Plex Sans"/>
                        <a:cs typeface="IBM Plex Sans"/>
                        <a:sym typeface="IBM Plex Sans"/>
                      </a:endParaRPr>
                    </a:p>
                  </a:txBody>
                  <a:tcPr marT="62250" marB="62250" marR="78200" marL="78200">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Achievement</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What does achievement mean? How will it be recognised? </a:t>
                      </a:r>
                      <a:endParaRPr b="1" sz="700">
                        <a:solidFill>
                          <a:srgbClr val="3C78D8"/>
                        </a:solidFill>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Exploration &amp; Surprise</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How do we offer novelty in terms of the journey? </a:t>
                      </a:r>
                      <a:endParaRPr b="1" sz="700">
                        <a:solidFill>
                          <a:srgbClr val="3C78D8"/>
                        </a:solidFill>
                        <a:latin typeface="IBM Plex Sans"/>
                        <a:ea typeface="IBM Plex Sans"/>
                        <a:cs typeface="IBM Plex Sans"/>
                        <a:sym typeface="IBM Plex Sans"/>
                      </a:endParaRPr>
                    </a:p>
                  </a:txBody>
                  <a:tcPr marT="62250" marB="62250" marR="78200" marL="78200">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b="1" sz="700">
                        <a:latin typeface="IBM Plex Sans"/>
                        <a:ea typeface="IBM Plex Sans"/>
                        <a:cs typeface="IBM Plex Sans"/>
                        <a:sym typeface="IBM Plex Sans"/>
                      </a:endParaRPr>
                    </a:p>
                  </a:txBody>
                  <a:tcPr marT="62250" marB="62250" marR="78200" marL="78200">
                    <a:solidFill>
                      <a:srgbClr val="FFFFFF"/>
                    </a:solidFill>
                  </a:tcPr>
                </a:tc>
              </a:tr>
            </a:tbl>
          </a:graphicData>
        </a:graphic>
      </p:graphicFrame>
      <p:graphicFrame>
        <p:nvGraphicFramePr>
          <p:cNvPr id="117" name="Google Shape;117;p27"/>
          <p:cNvGraphicFramePr/>
          <p:nvPr/>
        </p:nvGraphicFramePr>
        <p:xfrm>
          <a:off x="4577139" y="609068"/>
          <a:ext cx="3000000" cy="3000000"/>
        </p:xfrm>
        <a:graphic>
          <a:graphicData uri="http://schemas.openxmlformats.org/drawingml/2006/table">
            <a:tbl>
              <a:tblPr>
                <a:noFill/>
                <a:tableStyleId>{2EF9CC53-FCDD-4956-8834-3DE4565790E5}</a:tableStyleId>
              </a:tblPr>
              <a:tblGrid>
                <a:gridCol w="2472150"/>
                <a:gridCol w="1396525"/>
              </a:tblGrid>
              <a:tr h="269650">
                <a:tc>
                  <a:txBody>
                    <a:bodyPr/>
                    <a:lstStyle/>
                    <a:p>
                      <a:pPr indent="0" lvl="0" marL="0" rtl="0" algn="l">
                        <a:spcBef>
                          <a:spcPts val="0"/>
                        </a:spcBef>
                        <a:spcAft>
                          <a:spcPts val="0"/>
                        </a:spcAft>
                        <a:buNone/>
                      </a:pPr>
                      <a:r>
                        <a:rPr b="1" lang="en" sz="1000">
                          <a:solidFill>
                            <a:srgbClr val="FFFFFF"/>
                          </a:solidFill>
                          <a:latin typeface="IBM Plex Sans"/>
                          <a:ea typeface="IBM Plex Sans"/>
                          <a:cs typeface="IBM Plex Sans"/>
                          <a:sym typeface="IBM Plex Sans"/>
                        </a:rPr>
                        <a:t>GAME MECHANICS</a:t>
                      </a:r>
                      <a:endParaRPr sz="1000">
                        <a:solidFill>
                          <a:srgbClr val="FFFFFF"/>
                        </a:solidFill>
                        <a:latin typeface="IBM Plex Sans"/>
                        <a:ea typeface="IBM Plex Sans"/>
                        <a:cs typeface="IBM Plex Sans"/>
                        <a:sym typeface="IBM Plex Sans"/>
                      </a:endParaRPr>
                    </a:p>
                  </a:txBody>
                  <a:tcPr marT="62250" marB="62250" marR="78200" marL="78200" anchor="ctr">
                    <a:solidFill>
                      <a:srgbClr val="3C78D8"/>
                    </a:solidFill>
                  </a:tcPr>
                </a:tc>
                <a:tc>
                  <a:txBody>
                    <a:bodyPr/>
                    <a:lstStyle/>
                    <a:p>
                      <a:pPr indent="0" lvl="0" marL="0" rtl="0" algn="l">
                        <a:spcBef>
                          <a:spcPts val="0"/>
                        </a:spcBef>
                        <a:spcAft>
                          <a:spcPts val="0"/>
                        </a:spcAft>
                        <a:buNone/>
                      </a:pPr>
                      <a:r>
                        <a:rPr b="1" lang="en" sz="500">
                          <a:solidFill>
                            <a:srgbClr val="FFFFFF"/>
                          </a:solidFill>
                          <a:latin typeface="IBM Plex Sans"/>
                          <a:ea typeface="IBM Plex Sans"/>
                          <a:cs typeface="IBM Plex Sans"/>
                          <a:sym typeface="IBM Plex Sans"/>
                        </a:rPr>
                        <a:t>Ideas</a:t>
                      </a:r>
                      <a:endParaRPr b="1" sz="500">
                        <a:solidFill>
                          <a:srgbClr val="FFFFFF"/>
                        </a:solidFill>
                        <a:latin typeface="IBM Plex Sans"/>
                        <a:ea typeface="IBM Plex Sans"/>
                        <a:cs typeface="IBM Plex Sans"/>
                        <a:sym typeface="IBM Plex Sans"/>
                      </a:endParaRPr>
                    </a:p>
                  </a:txBody>
                  <a:tcPr marT="62250" marB="62250" marR="78200" marL="78200" anchor="ctr">
                    <a:solidFill>
                      <a:srgbClr val="3C78D8"/>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Missions (individuals &amp; team)</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What are the broad missions or journeys that we want players to undertake? How do we see individual vs. team missions?</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Tasks (Output, Quiz, Puzzle, Action etc.)</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What could be some specific tasks and actions that we want to include as part of the missions and journeys?</a:t>
                      </a:r>
                      <a:endParaRPr b="1" sz="700">
                        <a:solidFill>
                          <a:srgbClr val="3C78D8"/>
                        </a:solidFill>
                        <a:latin typeface="IBM Plex Sans"/>
                        <a:ea typeface="IBM Plex Sans"/>
                        <a:cs typeface="IBM Plex Sans"/>
                        <a:sym typeface="IBM Plex Sans"/>
                      </a:endParaRPr>
                    </a:p>
                  </a:txBody>
                  <a:tcPr marT="62250" marB="62250" marR="78200" marL="78200">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Levels</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Clr>
                          <a:schemeClr val="dk1"/>
                        </a:buClr>
                        <a:buSzPts val="700"/>
                        <a:buFont typeface="Arial"/>
                        <a:buNone/>
                      </a:pPr>
                      <a:r>
                        <a:rPr lang="en" sz="600">
                          <a:solidFill>
                            <a:schemeClr val="dk1"/>
                          </a:solidFill>
                          <a:latin typeface="IBM Plex Sans Light"/>
                          <a:ea typeface="IBM Plex Sans Light"/>
                          <a:cs typeface="IBM Plex Sans Light"/>
                          <a:sym typeface="IBM Plex Sans Light"/>
                        </a:rPr>
                        <a:t>How can we organise the missions and tasks in terms of levels of skill, complexity, scale etc.? How do people progress?</a:t>
                      </a:r>
                      <a:endParaRPr b="1" sz="700">
                        <a:solidFill>
                          <a:srgbClr val="3C78D8"/>
                        </a:solidFill>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solidFill>
                      <a:srgbClr val="FFFFFF"/>
                    </a:solidFill>
                  </a:tcPr>
                </a:tc>
              </a:tr>
              <a:tr h="209975">
                <a:tc>
                  <a:txBody>
                    <a:bodyPr/>
                    <a:lstStyle/>
                    <a:p>
                      <a:pPr indent="0" lvl="0" marL="0" rtl="0" algn="l">
                        <a:spcBef>
                          <a:spcPts val="0"/>
                        </a:spcBef>
                        <a:spcAft>
                          <a:spcPts val="0"/>
                        </a:spcAft>
                        <a:buClr>
                          <a:schemeClr val="dk1"/>
                        </a:buClr>
                        <a:buSzPts val="700"/>
                        <a:buFont typeface="Arial"/>
                        <a:buNone/>
                      </a:pPr>
                      <a:r>
                        <a:rPr b="1" lang="en" sz="700">
                          <a:solidFill>
                            <a:srgbClr val="3C78D8"/>
                          </a:solidFill>
                          <a:latin typeface="IBM Plex Sans"/>
                          <a:ea typeface="IBM Plex Sans"/>
                          <a:cs typeface="IBM Plex Sans"/>
                          <a:sym typeface="IBM Plex Sans"/>
                        </a:rPr>
                        <a:t>Points </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How do we score or reward people as they complete tasks and missions? What could the points mean for people? When are points allocated? Who allocates the points?</a:t>
                      </a:r>
                      <a:endParaRPr b="1" sz="700">
                        <a:solidFill>
                          <a:srgbClr val="3C78D8"/>
                        </a:solidFill>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Badges</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None/>
                      </a:pPr>
                      <a:r>
                        <a:rPr lang="en" sz="600">
                          <a:solidFill>
                            <a:schemeClr val="dk1"/>
                          </a:solidFill>
                          <a:latin typeface="IBM Plex Sans Light"/>
                          <a:ea typeface="IBM Plex Sans Light"/>
                          <a:cs typeface="IBM Plex Sans Light"/>
                          <a:sym typeface="IBM Plex Sans Light"/>
                        </a:rPr>
                        <a:t>How do we recognise people for displaying skill, efficiency, commitment, collaboration etc. going beyond the points? What do we want to recognise? When to recognise? Who recognises them? </a:t>
                      </a:r>
                      <a:endParaRPr b="1" sz="700">
                        <a:solidFill>
                          <a:srgbClr val="3C78D8"/>
                        </a:solidFill>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lnL cap="flat" cmpd="sng" w="9525">
                      <a:solidFill>
                        <a:srgbClr val="9E9E9E"/>
                      </a:solidFill>
                      <a:prstDash val="solid"/>
                      <a:round/>
                      <a:headEnd len="sm" w="sm" type="none"/>
                      <a:tailEnd len="sm" w="sm" type="none"/>
                    </a:lnL>
                    <a:solidFill>
                      <a:srgbClr val="FFFFFF"/>
                    </a:solidFill>
                  </a:tcPr>
                </a:tc>
              </a:tr>
              <a:tr h="209975">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Leaderboards (individuals &amp; team)</a:t>
                      </a:r>
                      <a:endParaRPr b="1" sz="700">
                        <a:solidFill>
                          <a:srgbClr val="3C78D8"/>
                        </a:solidFill>
                        <a:latin typeface="IBM Plex Sans"/>
                        <a:ea typeface="IBM Plex Sans"/>
                        <a:cs typeface="IBM Plex Sans"/>
                        <a:sym typeface="IBM Plex Sans"/>
                      </a:endParaRPr>
                    </a:p>
                    <a:p>
                      <a:pPr indent="0" lvl="0" marL="0" marR="63500" rtl="0" algn="l">
                        <a:spcBef>
                          <a:spcPts val="0"/>
                        </a:spcBef>
                        <a:spcAft>
                          <a:spcPts val="0"/>
                        </a:spcAft>
                        <a:buClr>
                          <a:schemeClr val="dk1"/>
                        </a:buClr>
                        <a:buSzPts val="700"/>
                        <a:buFont typeface="Arial"/>
                        <a:buNone/>
                      </a:pPr>
                      <a:r>
                        <a:rPr lang="en" sz="600">
                          <a:solidFill>
                            <a:schemeClr val="dk1"/>
                          </a:solidFill>
                          <a:latin typeface="IBM Plex Sans Light"/>
                          <a:ea typeface="IBM Plex Sans Light"/>
                          <a:cs typeface="IBM Plex Sans Light"/>
                          <a:sym typeface="IBM Plex Sans Light"/>
                        </a:rPr>
                        <a:t>How do we create transparency by declaring how individuals and teams stand vis a vis the competition in terms of missions, levels, points, badges? Who updates the board? How often is it updated? </a:t>
                      </a:r>
                      <a:endParaRPr b="1" sz="700">
                        <a:solidFill>
                          <a:srgbClr val="3C78D8"/>
                        </a:solidFill>
                        <a:latin typeface="IBM Plex Sans"/>
                        <a:ea typeface="IBM Plex Sans"/>
                        <a:cs typeface="IBM Plex Sans"/>
                        <a:sym typeface="IBM Plex Sans"/>
                      </a:endParaRPr>
                    </a:p>
                  </a:txBody>
                  <a:tcPr marT="62250" marB="62250" marR="78200" marL="78200">
                    <a:lnT cap="flat" cmpd="sng" w="9525">
                      <a:solidFill>
                        <a:srgbClr val="9E9E9E"/>
                      </a:solidFill>
                      <a:prstDash val="solid"/>
                      <a:round/>
                      <a:headEnd len="sm" w="sm" type="none"/>
                      <a:tailEnd len="sm" w="sm" type="none"/>
                    </a:lnT>
                    <a:solidFill>
                      <a:srgbClr val="FFFFFF"/>
                    </a:solidFill>
                  </a:tcPr>
                </a:tc>
                <a:tc>
                  <a:txBody>
                    <a:bodyPr/>
                    <a:lstStyle/>
                    <a:p>
                      <a:pPr indent="0" lvl="0" marL="0" rtl="0" algn="l">
                        <a:spcBef>
                          <a:spcPts val="0"/>
                        </a:spcBef>
                        <a:spcAft>
                          <a:spcPts val="0"/>
                        </a:spcAft>
                        <a:buNone/>
                      </a:pPr>
                      <a:r>
                        <a:t/>
                      </a:r>
                      <a:endParaRPr sz="700">
                        <a:latin typeface="IBM Plex Sans"/>
                        <a:ea typeface="IBM Plex Sans"/>
                        <a:cs typeface="IBM Plex Sans"/>
                        <a:sym typeface="IBM Plex Sans"/>
                      </a:endParaRPr>
                    </a:p>
                  </a:txBody>
                  <a:tcPr marT="62250" marB="62250" marR="78200" marL="78200">
                    <a:solidFill>
                      <a:srgbClr val="FFFFFF"/>
                    </a:solidFill>
                  </a:tcPr>
                </a:tc>
              </a:tr>
            </a:tbl>
          </a:graphicData>
        </a:graphic>
      </p:graphicFrame>
      <p:graphicFrame>
        <p:nvGraphicFramePr>
          <p:cNvPr id="118" name="Google Shape;118;p27"/>
          <p:cNvGraphicFramePr/>
          <p:nvPr/>
        </p:nvGraphicFramePr>
        <p:xfrm>
          <a:off x="448114" y="609062"/>
          <a:ext cx="3000000" cy="3000000"/>
        </p:xfrm>
        <a:graphic>
          <a:graphicData uri="http://schemas.openxmlformats.org/drawingml/2006/table">
            <a:tbl>
              <a:tblPr>
                <a:noFill/>
                <a:tableStyleId>{2EF9CC53-FCDD-4956-8834-3DE4565790E5}</a:tableStyleId>
              </a:tblPr>
              <a:tblGrid>
                <a:gridCol w="3868700"/>
              </a:tblGrid>
              <a:tr h="286875">
                <a:tc>
                  <a:txBody>
                    <a:bodyPr/>
                    <a:lstStyle/>
                    <a:p>
                      <a:pPr indent="0" lvl="0" marL="0" rtl="0" algn="l">
                        <a:spcBef>
                          <a:spcPts val="0"/>
                        </a:spcBef>
                        <a:spcAft>
                          <a:spcPts val="0"/>
                        </a:spcAft>
                        <a:buNone/>
                      </a:pPr>
                      <a:r>
                        <a:rPr b="1" lang="en" sz="1000">
                          <a:solidFill>
                            <a:srgbClr val="FFFFFF"/>
                          </a:solidFill>
                          <a:latin typeface="IBM Plex Sans"/>
                          <a:ea typeface="IBM Plex Sans"/>
                          <a:cs typeface="IBM Plex Sans"/>
                          <a:sym typeface="IBM Plex Sans"/>
                        </a:rPr>
                        <a:t>GAME CONCEPT</a:t>
                      </a:r>
                      <a:endParaRPr sz="1000">
                        <a:solidFill>
                          <a:srgbClr val="FFFFFF"/>
                        </a:solidFill>
                        <a:latin typeface="IBM Plex Sans"/>
                        <a:ea typeface="IBM Plex Sans"/>
                        <a:cs typeface="IBM Plex Sans"/>
                        <a:sym typeface="IBM Plex Sans"/>
                      </a:endParaRPr>
                    </a:p>
                  </a:txBody>
                  <a:tcPr marT="62250" marB="62250" marR="78200" marL="78200" anchor="ctr">
                    <a:solidFill>
                      <a:srgbClr val="3C78D8"/>
                    </a:solidFill>
                  </a:tcPr>
                </a:tc>
              </a:tr>
              <a:tr h="336450">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What are we looking to gamify? </a:t>
                      </a:r>
                      <a:endParaRPr sz="600">
                        <a:solidFill>
                          <a:schemeClr val="dk1"/>
                        </a:solidFill>
                        <a:latin typeface="IBM Plex Sans Light"/>
                        <a:ea typeface="IBM Plex Sans Light"/>
                        <a:cs typeface="IBM Plex Sans Light"/>
                        <a:sym typeface="IBM Plex Sans Light"/>
                      </a:endParaRPr>
                    </a:p>
                  </a:txBody>
                  <a:tcPr marT="62250" marB="62250" marR="78200" marL="78200">
                    <a:solidFill>
                      <a:srgbClr val="FFFFFF"/>
                    </a:solidFill>
                  </a:tcPr>
                </a:tc>
              </a:tr>
              <a:tr h="336450">
                <a:tc>
                  <a:txBody>
                    <a:bodyPr/>
                    <a:lstStyle/>
                    <a:p>
                      <a:pPr indent="0" lvl="0" marL="0" rtl="0" algn="l">
                        <a:spcBef>
                          <a:spcPts val="0"/>
                        </a:spcBef>
                        <a:spcAft>
                          <a:spcPts val="0"/>
                        </a:spcAft>
                        <a:buClr>
                          <a:schemeClr val="dk1"/>
                        </a:buClr>
                        <a:buSzPts val="700"/>
                        <a:buFont typeface="Arial"/>
                        <a:buNone/>
                      </a:pPr>
                      <a:r>
                        <a:rPr b="1" lang="en" sz="700">
                          <a:solidFill>
                            <a:srgbClr val="3C78D8"/>
                          </a:solidFill>
                          <a:latin typeface="IBM Plex Sans"/>
                          <a:ea typeface="IBM Plex Sans"/>
                          <a:cs typeface="IBM Plex Sans"/>
                          <a:sym typeface="IBM Plex Sans"/>
                        </a:rPr>
                        <a:t>What is the broad goal we want to achieve?</a:t>
                      </a:r>
                      <a:endParaRPr b="1" sz="700">
                        <a:solidFill>
                          <a:srgbClr val="3C78D8"/>
                        </a:solidFill>
                        <a:latin typeface="IBM Plex Sans"/>
                        <a:ea typeface="IBM Plex Sans"/>
                        <a:cs typeface="IBM Plex Sans"/>
                        <a:sym typeface="IBM Plex Sans"/>
                      </a:endParaRPr>
                    </a:p>
                    <a:p>
                      <a:pPr indent="0" lvl="0" marL="0" rtl="0" algn="l">
                        <a:spcBef>
                          <a:spcPts val="0"/>
                        </a:spcBef>
                        <a:spcAft>
                          <a:spcPts val="0"/>
                        </a:spcAft>
                        <a:buNone/>
                      </a:pPr>
                      <a:r>
                        <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r>
              <a:tr h="336450">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Who are we gamifying for? What is the profile of the participant/user?</a:t>
                      </a:r>
                      <a:endParaRPr sz="600">
                        <a:solidFill>
                          <a:schemeClr val="dk1"/>
                        </a:solidFill>
                        <a:latin typeface="IBM Plex Sans Light"/>
                        <a:ea typeface="IBM Plex Sans Light"/>
                        <a:cs typeface="IBM Plex Sans Light"/>
                        <a:sym typeface="IBM Plex Sans Light"/>
                      </a:endParaRPr>
                    </a:p>
                  </a:txBody>
                  <a:tcPr marT="62250" marB="62250" marR="78200" marL="78200">
                    <a:solidFill>
                      <a:srgbClr val="FFFFFF"/>
                    </a:solidFill>
                  </a:tcPr>
                </a:tc>
              </a:tr>
              <a:tr h="336450">
                <a:tc>
                  <a:txBody>
                    <a:bodyPr/>
                    <a:lstStyle/>
                    <a:p>
                      <a:pPr indent="0" lvl="0" marL="0" rtl="0" algn="l">
                        <a:spcBef>
                          <a:spcPts val="0"/>
                        </a:spcBef>
                        <a:spcAft>
                          <a:spcPts val="0"/>
                        </a:spcAft>
                        <a:buNone/>
                      </a:pPr>
                      <a:r>
                        <a:rPr b="1" lang="en" sz="700">
                          <a:solidFill>
                            <a:srgbClr val="3C78D8"/>
                          </a:solidFill>
                          <a:latin typeface="IBM Plex Sans"/>
                          <a:ea typeface="IBM Plex Sans"/>
                          <a:cs typeface="IBM Plex Sans"/>
                          <a:sym typeface="IBM Plex Sans"/>
                        </a:rPr>
                        <a:t>What is the broad concept? What is the name?</a:t>
                      </a:r>
                      <a:endParaRPr b="1" sz="700">
                        <a:solidFill>
                          <a:srgbClr val="3C78D8"/>
                        </a:solidFill>
                        <a:latin typeface="IBM Plex Sans"/>
                        <a:ea typeface="IBM Plex Sans"/>
                        <a:cs typeface="IBM Plex Sans"/>
                        <a:sym typeface="IBM Plex Sans"/>
                      </a:endParaRPr>
                    </a:p>
                  </a:txBody>
                  <a:tcPr marT="62250" marB="62250" marR="78200" marL="78200">
                    <a:solidFill>
                      <a:srgbClr val="FFFFFF"/>
                    </a:solidFill>
                  </a:tcPr>
                </a:tc>
              </a:tr>
            </a:tbl>
          </a:graphicData>
        </a:graphic>
      </p:graphicFrame>
      <p:sp>
        <p:nvSpPr>
          <p:cNvPr id="119" name="Google Shape;119;p27"/>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7"/>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21" name="Google Shape;121;p27"/>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22" name="Google Shape;122;p27"/>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8"/>
          <p:cNvSpPr/>
          <p:nvPr/>
        </p:nvSpPr>
        <p:spPr>
          <a:xfrm>
            <a:off x="0" y="-200"/>
            <a:ext cx="9144000" cy="5143500"/>
          </a:xfrm>
          <a:prstGeom prst="rect">
            <a:avLst/>
          </a:prstGeom>
          <a:solidFill>
            <a:srgbClr val="C9DAF8"/>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28" name="Google Shape;128;p28"/>
          <p:cNvSpPr txBox="1"/>
          <p:nvPr>
            <p:ph idx="1" type="body"/>
          </p:nvPr>
        </p:nvSpPr>
        <p:spPr>
          <a:xfrm>
            <a:off x="467200" y="1015075"/>
            <a:ext cx="6268800" cy="3046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3600">
                <a:solidFill>
                  <a:srgbClr val="FFFFFF"/>
                </a:solidFill>
                <a:latin typeface="IBM Plex Sans"/>
                <a:ea typeface="IBM Plex Sans"/>
                <a:cs typeface="IBM Plex Sans"/>
                <a:sym typeface="IBM Plex Sans"/>
              </a:rPr>
              <a:t>Gamification Dynamics &amp; Mechanics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What Gamification Dynamics are focused on  some of the broad goals and intent behind gamifying a certain area of activity. Game Mechanics are some of the ways a gamified experience can be created. </a:t>
            </a:r>
            <a:endParaRPr sz="1400">
              <a:solidFill>
                <a:srgbClr val="FFFFFF"/>
              </a:solidFill>
              <a:latin typeface="IBM Plex Sans"/>
              <a:ea typeface="IBM Plex Sans"/>
              <a:cs typeface="IBM Plex Sans"/>
              <a:sym typeface="IBM Plex Sans"/>
            </a:endParaRPr>
          </a:p>
        </p:txBody>
      </p:sp>
      <p:sp>
        <p:nvSpPr>
          <p:cNvPr id="129" name="Google Shape;129;p28"/>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8"/>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31" name="Google Shape;131;p28"/>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32" name="Google Shape;132;p28"/>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9"/>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38" name="Google Shape;138;p29"/>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COMPETITION</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Clr>
                <a:schemeClr val="dk1"/>
              </a:buClr>
              <a:buSzPts val="1100"/>
              <a:buFont typeface="Arial"/>
              <a:buNone/>
            </a:pPr>
            <a:r>
              <a:rPr b="1" lang="en" sz="1800">
                <a:solidFill>
                  <a:srgbClr val="FFFFFF"/>
                </a:solidFill>
                <a:latin typeface="IBM Plex Sans"/>
                <a:ea typeface="IBM Plex Sans"/>
                <a:cs typeface="IBM Plex Sans"/>
                <a:sym typeface="IBM Plex Sans"/>
              </a:rPr>
              <a:t>How I’m doing compared to others.</a:t>
            </a:r>
            <a:endParaRPr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Showing users how they compare to others, as individuals or in teams. Competition is enhanced by time-based, team and individualized leaderboards based on rank or score.</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139" name="Google Shape;139;p29"/>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9"/>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41" name="Google Shape;141;p29"/>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42" name="Google Shape;142;p29"/>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30"/>
          <p:cNvPicPr preferRelativeResize="0"/>
          <p:nvPr/>
        </p:nvPicPr>
        <p:blipFill>
          <a:blip r:embed="rId3">
            <a:alphaModFix/>
          </a:blip>
          <a:stretch>
            <a:fillRect/>
          </a:stretch>
        </p:blipFill>
        <p:spPr>
          <a:xfrm>
            <a:off x="1588438" y="1188125"/>
            <a:ext cx="5967126" cy="2767250"/>
          </a:xfrm>
          <a:prstGeom prst="rect">
            <a:avLst/>
          </a:prstGeom>
          <a:noFill/>
          <a:ln>
            <a:noFill/>
          </a:ln>
        </p:spPr>
      </p:pic>
      <p:sp>
        <p:nvSpPr>
          <p:cNvPr id="148" name="Google Shape;148;p30"/>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0"/>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50" name="Google Shape;150;p30"/>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51" name="Google Shape;151;p30"/>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1"/>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57" name="Google Shape;157;p31"/>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COLLABORATION</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Accomplish a goal working with others.</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Users working as teams to accomplish tasks, to drive competition, and to encourage knowledge sharing. Team members may be recognised (through points or badges) for contributing to a group’s success.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158" name="Google Shape;158;p31"/>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1"/>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60" name="Google Shape;160;p31"/>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61" name="Google Shape;161;p31"/>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id="166" name="Google Shape;166;p32"/>
          <p:cNvPicPr preferRelativeResize="0"/>
          <p:nvPr/>
        </p:nvPicPr>
        <p:blipFill>
          <a:blip r:embed="rId3">
            <a:alphaModFix/>
          </a:blip>
          <a:stretch>
            <a:fillRect/>
          </a:stretch>
        </p:blipFill>
        <p:spPr>
          <a:xfrm>
            <a:off x="2025538" y="874113"/>
            <a:ext cx="5092925" cy="3395274"/>
          </a:xfrm>
          <a:prstGeom prst="rect">
            <a:avLst/>
          </a:prstGeom>
          <a:noFill/>
          <a:ln>
            <a:noFill/>
          </a:ln>
        </p:spPr>
      </p:pic>
      <p:sp>
        <p:nvSpPr>
          <p:cNvPr id="167" name="Google Shape;167;p32"/>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2"/>
          <p:cNvSpPr txBox="1"/>
          <p:nvPr>
            <p:ph type="title"/>
          </p:nvPr>
        </p:nvSpPr>
        <p:spPr>
          <a:xfrm>
            <a:off x="362489" y="4834505"/>
            <a:ext cx="4216500" cy="266400"/>
          </a:xfrm>
          <a:prstGeom prst="rect">
            <a:avLst/>
          </a:prstGeom>
        </p:spPr>
        <p:txBody>
          <a:bodyPr anchorCtr="0" anchor="b" bIns="72900" lIns="72900" spcFirstLastPara="1" rIns="72900" wrap="square" tIns="72900">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69" name="Google Shape;169;p32"/>
          <p:cNvPicPr preferRelativeResize="0"/>
          <p:nvPr/>
        </p:nvPicPr>
        <p:blipFill>
          <a:blip r:embed="rId4">
            <a:alphaModFix/>
          </a:blip>
          <a:stretch>
            <a:fillRect/>
          </a:stretch>
        </p:blipFill>
        <p:spPr>
          <a:xfrm>
            <a:off x="8195884" y="4812275"/>
            <a:ext cx="334718" cy="288301"/>
          </a:xfrm>
          <a:prstGeom prst="rect">
            <a:avLst/>
          </a:prstGeom>
          <a:noFill/>
          <a:ln>
            <a:noFill/>
          </a:ln>
        </p:spPr>
      </p:pic>
      <p:pic>
        <p:nvPicPr>
          <p:cNvPr id="170" name="Google Shape;170;p32"/>
          <p:cNvPicPr preferRelativeResize="0"/>
          <p:nvPr/>
        </p:nvPicPr>
        <p:blipFill>
          <a:blip r:embed="rId5">
            <a:alphaModFix/>
          </a:blip>
          <a:stretch>
            <a:fillRect/>
          </a:stretch>
        </p:blipFill>
        <p:spPr>
          <a:xfrm>
            <a:off x="7356896" y="4834174"/>
            <a:ext cx="762927" cy="26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3"/>
          <p:cNvSpPr/>
          <p:nvPr/>
        </p:nvSpPr>
        <p:spPr>
          <a:xfrm>
            <a:off x="0" y="-200"/>
            <a:ext cx="9144000" cy="5143500"/>
          </a:xfrm>
          <a:prstGeom prst="rect">
            <a:avLst/>
          </a:prstGeom>
          <a:solidFill>
            <a:srgbClr val="D9D9D9"/>
          </a:solidFill>
          <a:ln>
            <a:noFill/>
          </a:ln>
        </p:spPr>
        <p:txBody>
          <a:bodyPr anchorCtr="0" anchor="ctr" bIns="72850" lIns="72850" spcFirstLastPara="1" rIns="72850" wrap="square" tIns="72850">
            <a:noAutofit/>
          </a:bodyPr>
          <a:lstStyle/>
          <a:p>
            <a:pPr indent="0" lvl="0" marL="0" rtl="0" algn="l">
              <a:spcBef>
                <a:spcPts val="0"/>
              </a:spcBef>
              <a:spcAft>
                <a:spcPts val="0"/>
              </a:spcAft>
              <a:buNone/>
            </a:pPr>
            <a:r>
              <a:t/>
            </a:r>
            <a:endParaRPr sz="1100">
              <a:solidFill>
                <a:srgbClr val="3C78D8"/>
              </a:solidFill>
            </a:endParaRPr>
          </a:p>
        </p:txBody>
      </p:sp>
      <p:sp>
        <p:nvSpPr>
          <p:cNvPr id="176" name="Google Shape;176;p33"/>
          <p:cNvSpPr txBox="1"/>
          <p:nvPr>
            <p:ph idx="1" type="body"/>
          </p:nvPr>
        </p:nvSpPr>
        <p:spPr>
          <a:xfrm>
            <a:off x="467200" y="1015075"/>
            <a:ext cx="6268800" cy="3043200"/>
          </a:xfrm>
          <a:prstGeom prst="rect">
            <a:avLst/>
          </a:prstGeom>
          <a:solidFill>
            <a:srgbClr val="000000"/>
          </a:solidFill>
          <a:effectLst>
            <a:outerShdw blurRad="57150" rotWithShape="0" algn="bl" dir="5400000" dist="19050">
              <a:srgbClr val="000000">
                <a:alpha val="50000"/>
              </a:srgbClr>
            </a:outerShdw>
          </a:effectLst>
        </p:spPr>
        <p:txBody>
          <a:bodyPr anchorCtr="0" anchor="t" bIns="92475" lIns="92475" spcFirstLastPara="1" rIns="92475" wrap="square" tIns="92475">
            <a:noAutofit/>
          </a:bodyPr>
          <a:lstStyle/>
          <a:p>
            <a:pPr indent="0" lvl="0" marL="114300" rtl="0" algn="l">
              <a:lnSpc>
                <a:spcPct val="100000"/>
              </a:lnSpc>
              <a:spcBef>
                <a:spcPts val="0"/>
              </a:spcBef>
              <a:spcAft>
                <a:spcPts val="0"/>
              </a:spcAft>
              <a:buNone/>
            </a:pPr>
            <a:r>
              <a:rPr b="1" lang="en" sz="1400">
                <a:solidFill>
                  <a:srgbClr val="FFFFFF"/>
                </a:solidFill>
                <a:latin typeface="IBM Plex Sans"/>
                <a:ea typeface="IBM Plex Sans"/>
                <a:cs typeface="IBM Plex Sans"/>
                <a:sym typeface="IBM Plex Sans"/>
              </a:rPr>
              <a:t>GAMIFICATION | GAME DYNAMICS &amp; MECHANICS</a:t>
            </a:r>
            <a:endParaRPr b="1"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b="1" lang="en" sz="4800">
                <a:solidFill>
                  <a:srgbClr val="CCCCCC"/>
                </a:solidFill>
                <a:latin typeface="IBM Plex Sans"/>
                <a:ea typeface="IBM Plex Sans"/>
                <a:cs typeface="IBM Plex Sans"/>
                <a:sym typeface="IBM Plex Sans"/>
              </a:rPr>
              <a:t>COMMUNITY</a:t>
            </a:r>
            <a:endParaRPr b="1" sz="4800">
              <a:solidFill>
                <a:srgbClr val="CCCCCC"/>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900">
              <a:solidFill>
                <a:schemeClr val="dk1"/>
              </a:solidFill>
              <a:latin typeface="IBM Plex Sans"/>
              <a:ea typeface="IBM Plex Sans"/>
              <a:cs typeface="IBM Plex Sans"/>
              <a:sym typeface="IBM Plex Sans"/>
            </a:endParaRPr>
          </a:p>
          <a:p>
            <a:pPr indent="0" lvl="0" marL="114300" marR="63431" rtl="0" algn="l">
              <a:spcBef>
                <a:spcPts val="0"/>
              </a:spcBef>
              <a:spcAft>
                <a:spcPts val="0"/>
              </a:spcAft>
              <a:buNone/>
            </a:pPr>
            <a:r>
              <a:rPr b="1" lang="en" sz="1800">
                <a:solidFill>
                  <a:srgbClr val="FFFFFF"/>
                </a:solidFill>
                <a:latin typeface="IBM Plex Sans"/>
                <a:ea typeface="IBM Plex Sans"/>
                <a:cs typeface="IBM Plex Sans"/>
                <a:sym typeface="IBM Plex Sans"/>
              </a:rPr>
              <a:t>A context for achievement.</a:t>
            </a:r>
            <a:endParaRPr b="1" sz="18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rPr lang="en" sz="1400">
                <a:solidFill>
                  <a:srgbClr val="FFFFFF"/>
                </a:solidFill>
                <a:latin typeface="IBM Plex Sans"/>
                <a:ea typeface="IBM Plex Sans"/>
                <a:cs typeface="IBM Plex Sans"/>
                <a:sym typeface="IBM Plex Sans"/>
              </a:rPr>
              <a:t>Communities give meaning to goals, badges, competitions, and other mechanics. Sharing participant achievements creates energy in the community and increase social standing.</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11430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a:p>
            <a:pPr indent="0" lvl="0" marL="0" rtl="0" algn="l">
              <a:lnSpc>
                <a:spcPct val="100000"/>
              </a:lnSpc>
              <a:spcBef>
                <a:spcPts val="0"/>
              </a:spcBef>
              <a:spcAft>
                <a:spcPts val="0"/>
              </a:spcAft>
              <a:buNone/>
            </a:pPr>
            <a:r>
              <a:t/>
            </a:r>
            <a:endParaRPr sz="1400">
              <a:solidFill>
                <a:srgbClr val="FFFFFF"/>
              </a:solidFill>
              <a:latin typeface="IBM Plex Sans"/>
              <a:ea typeface="IBM Plex Sans"/>
              <a:cs typeface="IBM Plex Sans"/>
              <a:sym typeface="IBM Plex Sans"/>
            </a:endParaRPr>
          </a:p>
        </p:txBody>
      </p:sp>
      <p:sp>
        <p:nvSpPr>
          <p:cNvPr id="177" name="Google Shape;177;p33"/>
          <p:cNvSpPr/>
          <p:nvPr/>
        </p:nvSpPr>
        <p:spPr>
          <a:xfrm>
            <a:off x="150" y="4773075"/>
            <a:ext cx="9144000" cy="371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txBox="1"/>
          <p:nvPr>
            <p:ph type="title"/>
          </p:nvPr>
        </p:nvSpPr>
        <p:spPr>
          <a:xfrm>
            <a:off x="362489" y="4834505"/>
            <a:ext cx="4216500" cy="266400"/>
          </a:xfrm>
          <a:prstGeom prst="rect">
            <a:avLst/>
          </a:prstGeom>
        </p:spPr>
        <p:txBody>
          <a:bodyPr anchorCtr="0" anchor="b" bIns="92475" lIns="92475" spcFirstLastPara="1" rIns="92475" wrap="square" tIns="92475">
            <a:noAutofit/>
          </a:bodyPr>
          <a:lstStyle/>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t/>
            </a:r>
            <a:endParaRPr b="1" sz="500">
              <a:latin typeface="IBM Plex Sans"/>
              <a:ea typeface="IBM Plex Sans"/>
              <a:cs typeface="IBM Plex Sans"/>
              <a:sym typeface="IBM Plex Sans"/>
            </a:endParaRPr>
          </a:p>
          <a:p>
            <a:pPr indent="0" lvl="0" marL="0" rtl="0" algn="l">
              <a:spcBef>
                <a:spcPts val="0"/>
              </a:spcBef>
              <a:spcAft>
                <a:spcPts val="0"/>
              </a:spcAft>
              <a:buNone/>
            </a:pPr>
            <a:r>
              <a:rPr b="1" lang="en" sz="500">
                <a:solidFill>
                  <a:srgbClr val="000000"/>
                </a:solidFill>
                <a:latin typeface="IBM Plex Sans"/>
                <a:ea typeface="IBM Plex Sans"/>
                <a:cs typeface="IBM Plex Sans"/>
                <a:sym typeface="IBM Plex Sans"/>
              </a:rPr>
              <a:t>THE FINLAB TOOLKIT</a:t>
            </a:r>
            <a:endParaRPr b="1" sz="500">
              <a:solidFill>
                <a:srgbClr val="3C78D8"/>
              </a:solidFill>
              <a:latin typeface="IBM Plex Sans"/>
              <a:ea typeface="IBM Plex Sans"/>
              <a:cs typeface="IBM Plex Sans"/>
              <a:sym typeface="IBM Plex Sans"/>
            </a:endParaRPr>
          </a:p>
        </p:txBody>
      </p:sp>
      <p:pic>
        <p:nvPicPr>
          <p:cNvPr id="179" name="Google Shape;179;p33"/>
          <p:cNvPicPr preferRelativeResize="0"/>
          <p:nvPr/>
        </p:nvPicPr>
        <p:blipFill>
          <a:blip r:embed="rId3">
            <a:alphaModFix/>
          </a:blip>
          <a:stretch>
            <a:fillRect/>
          </a:stretch>
        </p:blipFill>
        <p:spPr>
          <a:xfrm>
            <a:off x="8195884" y="4812275"/>
            <a:ext cx="334718" cy="288301"/>
          </a:xfrm>
          <a:prstGeom prst="rect">
            <a:avLst/>
          </a:prstGeom>
          <a:noFill/>
          <a:ln>
            <a:noFill/>
          </a:ln>
        </p:spPr>
      </p:pic>
      <p:pic>
        <p:nvPicPr>
          <p:cNvPr id="180" name="Google Shape;180;p33"/>
          <p:cNvPicPr preferRelativeResize="0"/>
          <p:nvPr/>
        </p:nvPicPr>
        <p:blipFill>
          <a:blip r:embed="rId4">
            <a:alphaModFix/>
          </a:blip>
          <a:stretch>
            <a:fillRect/>
          </a:stretch>
        </p:blipFill>
        <p:spPr>
          <a:xfrm>
            <a:off x="7356896" y="4834174"/>
            <a:ext cx="762927" cy="26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